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1078" r:id="rId2"/>
    <p:sldId id="1476" r:id="rId3"/>
    <p:sldId id="1477" r:id="rId4"/>
    <p:sldId id="1478" r:id="rId5"/>
    <p:sldId id="1479" r:id="rId6"/>
    <p:sldId id="1480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Emery" initials="DE" lastIdx="3" clrIdx="0">
    <p:extLst>
      <p:ext uri="{19B8F6BF-5375-455C-9EA6-DF929625EA0E}">
        <p15:presenceInfo xmlns:p15="http://schemas.microsoft.com/office/powerpoint/2012/main" userId="S::david@supplychainschool.co.uk::bae1999e-5e76-471d-a660-6c97b4e98f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6"/>
  </p:normalViewPr>
  <p:slideViewPr>
    <p:cSldViewPr snapToGrid="0" snapToObjects="1">
      <p:cViewPr varScale="1">
        <p:scale>
          <a:sx n="95" d="100"/>
          <a:sy n="95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E77A2-5882-1B43-96A9-1FC91CE227EA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6450-7A27-6B4C-987A-C8CCEA3B3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3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04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45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07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604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373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2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D419-F332-9F48-9E3E-D487B80FD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D94779-E6CE-2846-814C-6EB54FB9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616F9-415A-F54E-82D9-D3A85FAB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B049-1FFB-AE42-B9B3-8498A3E2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9446-DEEE-EA48-BDF9-97E8A210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1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3EE5-7EF4-0649-B3CA-A8C18544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3E4B3-7950-064C-8783-35403B1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5562F-35A5-BF4C-812D-84394D7C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EE4FE-1A6A-BF41-AB31-DED11540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AEA90-5FAE-6746-B408-2A7BDB129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802CA6-F83C-6546-9718-CEA18BD11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F79C1-1D3E-B941-8432-ED90CAED5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07E29-4162-304D-B8FC-87190C58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9BCD-856A-5D47-975E-D5C21D9C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D6F13-F1D0-2548-86B0-E6B733CF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4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01390C-FE33-6B42-9AB6-D8407EA70F4B}"/>
              </a:ext>
            </a:extLst>
          </p:cNvPr>
          <p:cNvSpPr/>
          <p:nvPr userDrawn="1"/>
        </p:nvSpPr>
        <p:spPr>
          <a:xfrm>
            <a:off x="0" y="6683828"/>
            <a:ext cx="12192000" cy="217714"/>
          </a:xfrm>
          <a:prstGeom prst="rect">
            <a:avLst/>
          </a:prstGeom>
          <a:solidFill>
            <a:srgbClr val="AC1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2AAB6C-D39D-174D-9E48-55AEB2A44CF0}"/>
              </a:ext>
            </a:extLst>
          </p:cNvPr>
          <p:cNvSpPr/>
          <p:nvPr userDrawn="1"/>
        </p:nvSpPr>
        <p:spPr>
          <a:xfrm>
            <a:off x="11472000" y="0"/>
            <a:ext cx="720000" cy="540000"/>
          </a:xfrm>
          <a:prstGeom prst="rect">
            <a:avLst/>
          </a:prstGeom>
          <a:pattFill prst="ltUpDiag">
            <a:fgClr>
              <a:srgbClr val="BFEB71"/>
            </a:fgClr>
            <a:bgClr>
              <a:srgbClr val="22384E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166A398-7402-6945-9258-70D3433354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1600" y="1811634"/>
            <a:ext cx="7648800" cy="360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n-US" sz="2700" spc="-100" baseline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Quote or running text goes here. 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D5ECCC-86DC-4B07-8412-2ADC1632667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28908" y="162207"/>
            <a:ext cx="4382589" cy="369332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58599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F299-DD0D-BF4C-9E8F-C83E651F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5C408-1E88-AD46-8E2C-D06AB9FC8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2EB92-F940-3943-9277-89434C29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0D968-4BE2-234F-A188-0F86128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8F800-598C-E149-B76F-E41F99FE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9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AD5A-5741-1843-AE1D-B7ECDF20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9BE1B-CB9D-544A-8A05-6AB55743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F2C16-29DC-6045-A31D-CC785523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C8B1-D310-5241-810D-054DF136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CDBE8-E9B6-454F-BABB-42DAA47D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30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F79E-1950-7349-9BB3-061BA41B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C469E-B336-EF48-990E-E176A41E3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78A9B-D87A-7849-A792-1494848DA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436D8-748B-8542-BAA0-16DB19FA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55089-C706-5E4B-BF7F-39700CD9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86ACD-7556-DD44-9051-6548E777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7B5D3-E0DC-CD4E-BE39-773A74D2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DE6F3-D47B-9145-ACA7-2AA27591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96C04-BDA9-AC40-BDC5-1D48636A6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38CC5-5FDF-D947-8997-A9AE8CA4E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A3F44-DF41-344D-A381-A1C03CF82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5F57F-3449-AE4E-A401-088BE760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EA26C-8C69-C346-8E46-F056223A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F9DAF-600F-734A-8D70-559FE43A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08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5171-A08B-7F40-A0B7-8613B5C2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6E0E7-27D9-8845-85C3-8DB1D171B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CB30-226D-084E-AE0B-C27D1A9A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26F1D-AAF9-AF45-8C73-865D0C2B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8FC700-3991-4A47-AA88-31C0D867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1D2E2-F203-2F48-AAD7-EF4068E4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9EA3C-46CA-514C-8B99-8750369B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8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B547-7428-8A48-8399-08D4B552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D366-7530-4C43-BA2E-EDA6B97EB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4E2A5-4C57-E941-8071-E0247409E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9FC8E-278B-0B45-AADD-FB869BA2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48774-30BC-C947-88CC-4E2E470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C40EF-5ACC-FC41-85B7-1AD18A95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1EB8A-A28C-FD44-BB73-F1DAFA86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B3DC15-549C-724D-9099-FB6ABF250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B467B-5FD0-8740-BF10-8CD9FB672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0B1EC-F06A-1F4E-8A2B-71F8D9AE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82BCD-6095-194F-ABCF-19716F5E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45C6E-3A60-634F-8D0C-6D707FE5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0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1B7D9-7A20-9643-B3BA-673D3ED5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22CDE-0957-364C-B89D-6F0C90E2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F4D3F-D357-0F4A-A8E7-6A8CDBA99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48D8-5DDB-5640-A81D-58E998A7AC9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2AB39-DB07-B44D-BF32-D0E44C157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D93-9D4A-224B-99CC-B575DB1C5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FEASIBILITY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85920" y="5917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Procurement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95445" y="903046"/>
            <a:ext cx="4425546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FEASIBILITY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38427BEA-1629-4A1A-B4DB-283C5B3BFF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879" y="498651"/>
            <a:ext cx="736768" cy="7240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39B1347-A7B2-42D6-AF65-9200C58BB59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35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DESIGN / PROGRAMME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099123" y="7785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Procurement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08647" y="921726"/>
            <a:ext cx="666392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DESIGN/PROGRAMME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123E3158-5A48-4B9C-9DC4-6CE44344E6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879" y="531539"/>
            <a:ext cx="736768" cy="7240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BD01E06-70E0-4563-B267-F9399E35BAB8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828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MANUFACTURE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2"/>
            <a:ext cx="10494499" cy="1270783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223889" y="97572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Procurement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233413" y="941439"/>
            <a:ext cx="62257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MANUFACTURE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10857B-408C-4EAC-AA79-B8C4A709C2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972" y="498651"/>
            <a:ext cx="724065" cy="7240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88851B0-769F-4567-B036-CC54E8DA6DB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425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TRANSPORTATION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90601" y="62326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Procurement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200125" y="906193"/>
            <a:ext cx="616862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TRANSPORTATION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2D793F-CFEA-46D5-B687-10EE3ED158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991" y="498651"/>
            <a:ext cx="736768" cy="7240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1095249-DA26-4D04-86E7-BAA6C41BD3E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643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ASSEMBLY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19115" y="2070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Procurement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28639" y="864576"/>
            <a:ext cx="51589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ASSEMBLY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23741949-A41C-4946-97A7-7C239E8C5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459" y="441127"/>
            <a:ext cx="736768" cy="7240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DC08B8C-0286-470A-8DB9-EB97A64A353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612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OTHER CHALLENGES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075947" y="199232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other procurement challenges are there?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0C8E54D0-C9EF-4089-9CAC-F7A90435AB1A}"/>
              </a:ext>
            </a:extLst>
          </p:cNvPr>
          <p:cNvSpPr txBox="1">
            <a:spLocks/>
          </p:cNvSpPr>
          <p:nvPr/>
        </p:nvSpPr>
        <p:spPr>
          <a:xfrm>
            <a:off x="1128639" y="1063270"/>
            <a:ext cx="51589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OPERATIONS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3" name="Picture 2" descr="A picture containing furniture, table, stool&#10;&#10;Description automatically generated">
            <a:extLst>
              <a:ext uri="{FF2B5EF4-FFF2-40B4-BE49-F238E27FC236}">
                <a16:creationId xmlns:a16="http://schemas.microsoft.com/office/drawing/2014/main" id="{D7BE76A4-D7B0-4912-A0C9-8514E4D619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882" y="410375"/>
            <a:ext cx="724065" cy="72406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1DE0C06-FFA3-4196-8D9D-C0C7EFB455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497" y="-1"/>
            <a:ext cx="780503" cy="8870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769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Exercise 3_Construction Industrialisation[2020052109130013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718</Words>
  <Application>Microsoft Office PowerPoint</Application>
  <PresentationFormat>Widescreen</PresentationFormat>
  <Paragraphs>108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Bitter Regular</vt:lpstr>
      <vt:lpstr>Calibri</vt:lpstr>
      <vt:lpstr>Calibri Light</vt:lpstr>
      <vt:lpstr>Sitka Small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for Logistics Slide Deck</dc:title>
  <dc:creator>David Emery</dc:creator>
  <cp:lastModifiedBy>Ian Heptonstall</cp:lastModifiedBy>
  <cp:revision>27</cp:revision>
  <dcterms:created xsi:type="dcterms:W3CDTF">2019-11-11T13:50:50Z</dcterms:created>
  <dcterms:modified xsi:type="dcterms:W3CDTF">2020-06-04T16:29:48Z</dcterms:modified>
</cp:coreProperties>
</file>