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8.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9.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10.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3.xml" ContentType="application/vnd.openxmlformats-officedocument.presentationml.notesSlide+xml"/>
  <Override PartName="/ppt/tags/tag11.xml" ContentType="application/vnd.openxmlformats-officedocument.presentationml.tags+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1" r:id="rId4"/>
  </p:sldMasterIdLst>
  <p:notesMasterIdLst>
    <p:notesMasterId r:id="rId88"/>
  </p:notesMasterIdLst>
  <p:handoutMasterIdLst>
    <p:handoutMasterId r:id="rId89"/>
  </p:handoutMasterIdLst>
  <p:sldIdLst>
    <p:sldId id="293" r:id="rId5"/>
    <p:sldId id="2145704902" r:id="rId6"/>
    <p:sldId id="301" r:id="rId7"/>
    <p:sldId id="2145704759" r:id="rId8"/>
    <p:sldId id="2145704901" r:id="rId9"/>
    <p:sldId id="2145704904" r:id="rId10"/>
    <p:sldId id="2145704903" r:id="rId11"/>
    <p:sldId id="2145704709" r:id="rId12"/>
    <p:sldId id="2145704554" r:id="rId13"/>
    <p:sldId id="2145704715" r:id="rId14"/>
    <p:sldId id="2145704684" r:id="rId15"/>
    <p:sldId id="2145704905" r:id="rId16"/>
    <p:sldId id="2145704653" r:id="rId17"/>
    <p:sldId id="2145704629" r:id="rId18"/>
    <p:sldId id="2145704515" r:id="rId19"/>
    <p:sldId id="2145704906" r:id="rId20"/>
    <p:sldId id="2145704819" r:id="rId21"/>
    <p:sldId id="2145704673" r:id="rId22"/>
    <p:sldId id="2145704674" r:id="rId23"/>
    <p:sldId id="2145704675" r:id="rId24"/>
    <p:sldId id="2145704738" r:id="rId25"/>
    <p:sldId id="2145704721" r:id="rId26"/>
    <p:sldId id="2145704820" r:id="rId27"/>
    <p:sldId id="2145704661" r:id="rId28"/>
    <p:sldId id="2145704643" r:id="rId29"/>
    <p:sldId id="2145704698" r:id="rId30"/>
    <p:sldId id="307" r:id="rId31"/>
    <p:sldId id="2145704509" r:id="rId32"/>
    <p:sldId id="2145704586" r:id="rId33"/>
    <p:sldId id="2145704655" r:id="rId34"/>
    <p:sldId id="2145704573" r:id="rId35"/>
    <p:sldId id="2145704574" r:id="rId36"/>
    <p:sldId id="2145704761" r:id="rId37"/>
    <p:sldId id="2145704650" r:id="rId38"/>
    <p:sldId id="317" r:id="rId39"/>
    <p:sldId id="2145704685" r:id="rId40"/>
    <p:sldId id="2145704651" r:id="rId41"/>
    <p:sldId id="319" r:id="rId42"/>
    <p:sldId id="2145704687" r:id="rId43"/>
    <p:sldId id="2145704688" r:id="rId44"/>
    <p:sldId id="2145704821" r:id="rId45"/>
    <p:sldId id="2145704678" r:id="rId46"/>
    <p:sldId id="2145704722" r:id="rId47"/>
    <p:sldId id="2145704647" r:id="rId48"/>
    <p:sldId id="2145704700" r:id="rId49"/>
    <p:sldId id="2145704723" r:id="rId50"/>
    <p:sldId id="2145704807" r:id="rId51"/>
    <p:sldId id="2145704699" r:id="rId52"/>
    <p:sldId id="2145704725" r:id="rId53"/>
    <p:sldId id="2145704811" r:id="rId54"/>
    <p:sldId id="2145704822" r:id="rId55"/>
    <p:sldId id="2145704648" r:id="rId56"/>
    <p:sldId id="2145704808" r:id="rId57"/>
    <p:sldId id="2145704809" r:id="rId58"/>
    <p:sldId id="2145704724" r:id="rId59"/>
    <p:sldId id="2145704810" r:id="rId60"/>
    <p:sldId id="2145704823" r:id="rId61"/>
    <p:sldId id="2145704676" r:id="rId62"/>
    <p:sldId id="2145704720" r:id="rId63"/>
    <p:sldId id="2145704812" r:id="rId64"/>
    <p:sldId id="2145704730" r:id="rId65"/>
    <p:sldId id="2145704731" r:id="rId66"/>
    <p:sldId id="2145704695" r:id="rId67"/>
    <p:sldId id="2145704814" r:id="rId68"/>
    <p:sldId id="2145704815" r:id="rId69"/>
    <p:sldId id="2145704816" r:id="rId70"/>
    <p:sldId id="2145704727" r:id="rId71"/>
    <p:sldId id="2145704728" r:id="rId72"/>
    <p:sldId id="2145704726" r:id="rId73"/>
    <p:sldId id="2145704817" r:id="rId74"/>
    <p:sldId id="2145704732" r:id="rId75"/>
    <p:sldId id="2145704734" r:id="rId76"/>
    <p:sldId id="2145704818" r:id="rId77"/>
    <p:sldId id="2145704825" r:id="rId78"/>
    <p:sldId id="2145704786" r:id="rId79"/>
    <p:sldId id="2145704737" r:id="rId80"/>
    <p:sldId id="2145704824" r:id="rId81"/>
    <p:sldId id="2145704772" r:id="rId82"/>
    <p:sldId id="2145704773" r:id="rId83"/>
    <p:sldId id="2145704776" r:id="rId84"/>
    <p:sldId id="2145704777" r:id="rId85"/>
    <p:sldId id="2145704779" r:id="rId86"/>
    <p:sldId id="2145704780" r:id="rId87"/>
  </p:sldIdLst>
  <p:sldSz cx="12192000" cy="6858000"/>
  <p:notesSz cx="6858000" cy="9144000"/>
  <p:custDataLst>
    <p:tags r:id="rId9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F05F219-38E6-4785-A996-534D97B26420}">
          <p14:sldIdLst>
            <p14:sldId id="293"/>
            <p14:sldId id="2145704902"/>
            <p14:sldId id="301"/>
            <p14:sldId id="2145704759"/>
            <p14:sldId id="2145704901"/>
            <p14:sldId id="2145704904"/>
            <p14:sldId id="2145704903"/>
            <p14:sldId id="2145704709"/>
            <p14:sldId id="2145704554"/>
            <p14:sldId id="2145704715"/>
            <p14:sldId id="2145704684"/>
            <p14:sldId id="2145704905"/>
            <p14:sldId id="2145704653"/>
            <p14:sldId id="2145704629"/>
            <p14:sldId id="2145704515"/>
            <p14:sldId id="2145704906"/>
            <p14:sldId id="2145704819"/>
            <p14:sldId id="2145704673"/>
            <p14:sldId id="2145704674"/>
            <p14:sldId id="2145704675"/>
            <p14:sldId id="2145704738"/>
            <p14:sldId id="2145704721"/>
            <p14:sldId id="2145704820"/>
            <p14:sldId id="2145704661"/>
            <p14:sldId id="2145704643"/>
            <p14:sldId id="2145704698"/>
            <p14:sldId id="307"/>
            <p14:sldId id="2145704509"/>
            <p14:sldId id="2145704586"/>
            <p14:sldId id="2145704655"/>
            <p14:sldId id="2145704573"/>
            <p14:sldId id="2145704574"/>
            <p14:sldId id="2145704761"/>
            <p14:sldId id="2145704650"/>
            <p14:sldId id="317"/>
            <p14:sldId id="2145704685"/>
            <p14:sldId id="2145704651"/>
            <p14:sldId id="319"/>
            <p14:sldId id="2145704687"/>
            <p14:sldId id="2145704688"/>
            <p14:sldId id="2145704821"/>
            <p14:sldId id="2145704678"/>
            <p14:sldId id="2145704722"/>
            <p14:sldId id="2145704647"/>
            <p14:sldId id="2145704700"/>
            <p14:sldId id="2145704723"/>
            <p14:sldId id="2145704807"/>
            <p14:sldId id="2145704699"/>
            <p14:sldId id="2145704725"/>
            <p14:sldId id="2145704811"/>
            <p14:sldId id="2145704822"/>
            <p14:sldId id="2145704648"/>
            <p14:sldId id="2145704808"/>
            <p14:sldId id="2145704809"/>
            <p14:sldId id="2145704724"/>
            <p14:sldId id="2145704810"/>
            <p14:sldId id="2145704823"/>
            <p14:sldId id="2145704676"/>
            <p14:sldId id="2145704720"/>
            <p14:sldId id="2145704812"/>
            <p14:sldId id="2145704730"/>
            <p14:sldId id="2145704731"/>
            <p14:sldId id="2145704695"/>
            <p14:sldId id="2145704814"/>
            <p14:sldId id="2145704815"/>
            <p14:sldId id="2145704816"/>
            <p14:sldId id="2145704727"/>
            <p14:sldId id="2145704728"/>
            <p14:sldId id="2145704726"/>
            <p14:sldId id="2145704817"/>
            <p14:sldId id="2145704732"/>
            <p14:sldId id="2145704734"/>
            <p14:sldId id="2145704818"/>
            <p14:sldId id="2145704825"/>
            <p14:sldId id="2145704786"/>
            <p14:sldId id="2145704737"/>
            <p14:sldId id="2145704824"/>
            <p14:sldId id="2145704772"/>
            <p14:sldId id="2145704773"/>
            <p14:sldId id="2145704776"/>
            <p14:sldId id="2145704777"/>
            <p14:sldId id="2145704779"/>
            <p14:sldId id="2145704780"/>
          </p14:sldIdLst>
        </p14:section>
        <p14:section name="Unused Slides" id="{0F94DDFB-6CEB-47B3-8C2C-216FF36B9E2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415" userDrawn="1">
          <p15:clr>
            <a:srgbClr val="A4A3A4"/>
          </p15:clr>
        </p15:guide>
        <p15:guide id="4" pos="726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D47730-206A-8B74-E241-B2EAC4275201}" name="Craig Turp" initials="CT" userId="S::Craig.Turp@arup.com::b627c10f-7265-412d-bf17-cf454dd26a9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ee, Lucy" initials="LL" lastIdx="1" clrIdx="6">
    <p:extLst>
      <p:ext uri="{19B8F6BF-5375-455C-9EA6-DF929625EA0E}">
        <p15:presenceInfo xmlns:p15="http://schemas.microsoft.com/office/powerpoint/2012/main" userId="S-1-5-21-1105808109-960391626-1282477107-14292" providerId="AD"/>
      </p:ext>
    </p:extLst>
  </p:cmAuthor>
  <p:cmAuthor id="1" name="Coffey, Tim" initials="CT" lastIdx="5" clrIdx="0">
    <p:extLst>
      <p:ext uri="{19B8F6BF-5375-455C-9EA6-DF929625EA0E}">
        <p15:presenceInfo xmlns:p15="http://schemas.microsoft.com/office/powerpoint/2012/main" userId="S-1-5-21-1105808109-960391626-1282477107-170644" providerId="AD"/>
      </p:ext>
    </p:extLst>
  </p:cmAuthor>
  <p:cmAuthor id="2" name="Garlinge, Liz" initials="GL" lastIdx="14" clrIdx="1">
    <p:extLst>
      <p:ext uri="{19B8F6BF-5375-455C-9EA6-DF929625EA0E}">
        <p15:presenceInfo xmlns:p15="http://schemas.microsoft.com/office/powerpoint/2012/main" userId="S-1-5-21-1105808109-960391626-1282477107-155765" providerId="AD"/>
      </p:ext>
    </p:extLst>
  </p:cmAuthor>
  <p:cmAuthor id="3" name="Tiph Hadacek" initials="TH" lastIdx="7" clrIdx="2">
    <p:extLst>
      <p:ext uri="{19B8F6BF-5375-455C-9EA6-DF929625EA0E}">
        <p15:presenceInfo xmlns:p15="http://schemas.microsoft.com/office/powerpoint/2012/main" userId="S::Tiph.Hadacek@arup.com::66d82488-c9d1-450e-8b45-16264ddcad6f" providerId="AD"/>
      </p:ext>
    </p:extLst>
  </p:cmAuthor>
  <p:cmAuthor id="4" name="Alessandro Ferrara" initials="AF" lastIdx="1" clrIdx="3">
    <p:extLst>
      <p:ext uri="{19B8F6BF-5375-455C-9EA6-DF929625EA0E}">
        <p15:presenceInfo xmlns:p15="http://schemas.microsoft.com/office/powerpoint/2012/main" userId="S::Alessandro.Ferrara@arup.com::0860e7eb-bb19-414a-b2ae-a74d96eae682" providerId="AD"/>
      </p:ext>
    </p:extLst>
  </p:cmAuthor>
  <p:cmAuthor id="5" name="Pinheiro, Mark" initials="PM" lastIdx="1" clrIdx="4">
    <p:extLst>
      <p:ext uri="{19B8F6BF-5375-455C-9EA6-DF929625EA0E}">
        <p15:presenceInfo xmlns:p15="http://schemas.microsoft.com/office/powerpoint/2012/main" userId="S-1-5-21-1105808109-960391626-1282477107-104454" providerId="AD"/>
      </p:ext>
    </p:extLst>
  </p:cmAuthor>
  <p:cmAuthor id="6" name="Knighton, Clare" initials="KC" lastIdx="1" clrIdx="5">
    <p:extLst>
      <p:ext uri="{19B8F6BF-5375-455C-9EA6-DF929625EA0E}">
        <p15:presenceInfo xmlns:p15="http://schemas.microsoft.com/office/powerpoint/2012/main" userId="S-1-5-21-1105808109-960391626-1282477107-2812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CFD5EA"/>
    <a:srgbClr val="4472C4"/>
    <a:srgbClr val="4A4A4A"/>
    <a:srgbClr val="002E5F"/>
    <a:srgbClr val="009FD7"/>
    <a:srgbClr val="008BCB"/>
    <a:srgbClr val="CB26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57" autoAdjust="0"/>
  </p:normalViewPr>
  <p:slideViewPr>
    <p:cSldViewPr snapToGrid="0">
      <p:cViewPr varScale="1">
        <p:scale>
          <a:sx n="53" d="100"/>
          <a:sy n="53" d="100"/>
        </p:scale>
        <p:origin x="512" y="44"/>
      </p:cViewPr>
      <p:guideLst>
        <p:guide orient="horz" pos="2160"/>
        <p:guide pos="3840"/>
        <p:guide pos="415"/>
        <p:guide pos="7267"/>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handoutMaster" Target="handoutMasters/handout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ags" Target="tags/tag1.xml"/><Relationship Id="rId95" Type="http://schemas.openxmlformats.org/officeDocument/2006/relationships/tableStyles" Target="tableStyle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commentAuthors" Target="commentAuthors.xml"/><Relationship Id="rId9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C68E31-EE09-4CCB-B4BB-9976E08C678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B34E3768-84E7-4336-89A7-A0EC31EB88D8}">
      <dgm:prSet phldrT="[Text]"/>
      <dgm:spPr/>
      <dgm:t>
        <a:bodyPr/>
        <a:lstStyle/>
        <a:p>
          <a:r>
            <a:rPr lang="en-GB" dirty="0"/>
            <a:t>Commercial Development Division</a:t>
          </a:r>
        </a:p>
      </dgm:t>
    </dgm:pt>
    <dgm:pt modelId="{30655CAB-D369-470B-AA8D-7ABBF5A1DFD6}" type="parTrans" cxnId="{7A9DCCB0-2882-4A80-B8EE-F4D4C8ED2C6B}">
      <dgm:prSet/>
      <dgm:spPr/>
      <dgm:t>
        <a:bodyPr/>
        <a:lstStyle/>
        <a:p>
          <a:endParaRPr lang="en-GB"/>
        </a:p>
      </dgm:t>
    </dgm:pt>
    <dgm:pt modelId="{24C6A695-2C5F-4AFC-98B3-81BDA56DB192}" type="sibTrans" cxnId="{7A9DCCB0-2882-4A80-B8EE-F4D4C8ED2C6B}">
      <dgm:prSet/>
      <dgm:spPr/>
      <dgm:t>
        <a:bodyPr/>
        <a:lstStyle/>
        <a:p>
          <a:endParaRPr lang="en-GB"/>
        </a:p>
      </dgm:t>
    </dgm:pt>
    <dgm:pt modelId="{B46A469D-E8D9-4C50-AD79-4673AA537429}">
      <dgm:prSet phldrT="[Text]"/>
      <dgm:spPr/>
      <dgm:t>
        <a:bodyPr/>
        <a:lstStyle/>
        <a:p>
          <a:r>
            <a:rPr lang="en-GB" dirty="0"/>
            <a:t>Procurement</a:t>
          </a:r>
        </a:p>
      </dgm:t>
    </dgm:pt>
    <dgm:pt modelId="{6D521B17-5D42-4622-83E7-839EE920C7A3}" type="parTrans" cxnId="{0B56A21A-202A-466A-B9C8-F2FC1A88A790}">
      <dgm:prSet/>
      <dgm:spPr/>
      <dgm:t>
        <a:bodyPr/>
        <a:lstStyle/>
        <a:p>
          <a:endParaRPr lang="en-GB"/>
        </a:p>
      </dgm:t>
    </dgm:pt>
    <dgm:pt modelId="{47B9FD5D-B5BF-4A5A-BF95-31C2DB310C22}" type="sibTrans" cxnId="{0B56A21A-202A-466A-B9C8-F2FC1A88A790}">
      <dgm:prSet/>
      <dgm:spPr/>
      <dgm:t>
        <a:bodyPr/>
        <a:lstStyle/>
        <a:p>
          <a:endParaRPr lang="en-GB"/>
        </a:p>
      </dgm:t>
    </dgm:pt>
    <dgm:pt modelId="{89525DA5-14AA-4A31-9F93-803B22C17E53}">
      <dgm:prSet phldrT="[Text]"/>
      <dgm:spPr/>
      <dgm:t>
        <a:bodyPr/>
        <a:lstStyle/>
        <a:p>
          <a:r>
            <a:rPr lang="en-GB" dirty="0"/>
            <a:t>Strategic Procurement</a:t>
          </a:r>
        </a:p>
      </dgm:t>
    </dgm:pt>
    <dgm:pt modelId="{CDCA9A47-B444-40C4-9350-2C3A060750DA}" type="parTrans" cxnId="{78C3043E-309C-40C7-B61D-F569F08417DE}">
      <dgm:prSet/>
      <dgm:spPr/>
      <dgm:t>
        <a:bodyPr/>
        <a:lstStyle/>
        <a:p>
          <a:endParaRPr lang="en-GB"/>
        </a:p>
      </dgm:t>
    </dgm:pt>
    <dgm:pt modelId="{75A798C0-7FE2-486F-8381-021B10035AD7}" type="sibTrans" cxnId="{78C3043E-309C-40C7-B61D-F569F08417DE}">
      <dgm:prSet/>
      <dgm:spPr/>
      <dgm:t>
        <a:bodyPr/>
        <a:lstStyle/>
        <a:p>
          <a:endParaRPr lang="en-GB"/>
        </a:p>
      </dgm:t>
    </dgm:pt>
    <dgm:pt modelId="{DC41234D-7E43-46B1-856A-0F1D9B94B151}">
      <dgm:prSet phldrT="[Text]"/>
      <dgm:spPr/>
      <dgm:t>
        <a:bodyPr/>
        <a:lstStyle/>
        <a:p>
          <a:r>
            <a:rPr lang="en-GB" dirty="0"/>
            <a:t>Digital Services &amp; Technology</a:t>
          </a:r>
        </a:p>
      </dgm:t>
    </dgm:pt>
    <dgm:pt modelId="{F1EB1C62-0BFF-4215-848B-9BEC2CC21D8C}" type="parTrans" cxnId="{D6E5F25A-E1D2-4F8B-910A-361858E2DCF2}">
      <dgm:prSet/>
      <dgm:spPr/>
      <dgm:t>
        <a:bodyPr/>
        <a:lstStyle/>
        <a:p>
          <a:endParaRPr lang="en-GB"/>
        </a:p>
      </dgm:t>
    </dgm:pt>
    <dgm:pt modelId="{73F29C13-4638-4AF6-90F6-A45EC1FF1403}" type="sibTrans" cxnId="{D6E5F25A-E1D2-4F8B-910A-361858E2DCF2}">
      <dgm:prSet/>
      <dgm:spPr/>
      <dgm:t>
        <a:bodyPr/>
        <a:lstStyle/>
        <a:p>
          <a:endParaRPr lang="en-GB"/>
        </a:p>
      </dgm:t>
    </dgm:pt>
    <dgm:pt modelId="{AED4B157-5D80-4381-ABBF-D3E3F252B77A}">
      <dgm:prSet phldrT="[Text]"/>
      <dgm:spPr/>
      <dgm:t>
        <a:bodyPr/>
        <a:lstStyle/>
        <a:p>
          <a:r>
            <a:rPr lang="en-GB" dirty="0"/>
            <a:t>Asset Delivery</a:t>
          </a:r>
        </a:p>
      </dgm:t>
    </dgm:pt>
    <dgm:pt modelId="{C47ACD55-C42D-4ADD-A5C2-3877602D0AB4}" type="parTrans" cxnId="{60C86A00-5216-4732-B30E-05CF4AE608C6}">
      <dgm:prSet/>
      <dgm:spPr/>
      <dgm:t>
        <a:bodyPr/>
        <a:lstStyle/>
        <a:p>
          <a:endParaRPr lang="en-GB"/>
        </a:p>
      </dgm:t>
    </dgm:pt>
    <dgm:pt modelId="{1E950948-BCAD-44C6-93D9-F15A6883E20C}" type="sibTrans" cxnId="{60C86A00-5216-4732-B30E-05CF4AE608C6}">
      <dgm:prSet/>
      <dgm:spPr/>
      <dgm:t>
        <a:bodyPr/>
        <a:lstStyle/>
        <a:p>
          <a:endParaRPr lang="en-GB"/>
        </a:p>
      </dgm:t>
    </dgm:pt>
    <dgm:pt modelId="{5E9E48A2-3523-4099-B514-3DC85C9FD7F6}">
      <dgm:prSet phldrT="[Text]"/>
      <dgm:spPr/>
      <dgm:t>
        <a:bodyPr/>
        <a:lstStyle/>
        <a:p>
          <a:r>
            <a:rPr lang="en-GB" dirty="0"/>
            <a:t>Lower Themes Crossing</a:t>
          </a:r>
        </a:p>
      </dgm:t>
    </dgm:pt>
    <dgm:pt modelId="{E3418D50-30DA-4C26-852C-42344B6A8129}" type="parTrans" cxnId="{9B072D4E-E0BF-4A1C-A372-B0BF6C887139}">
      <dgm:prSet/>
      <dgm:spPr/>
      <dgm:t>
        <a:bodyPr/>
        <a:lstStyle/>
        <a:p>
          <a:endParaRPr lang="en-GB"/>
        </a:p>
      </dgm:t>
    </dgm:pt>
    <dgm:pt modelId="{708E4E7F-C95E-44D8-8352-1AA56AD13B3E}" type="sibTrans" cxnId="{9B072D4E-E0BF-4A1C-A372-B0BF6C887139}">
      <dgm:prSet/>
      <dgm:spPr/>
      <dgm:t>
        <a:bodyPr/>
        <a:lstStyle/>
        <a:p>
          <a:endParaRPr lang="en-GB"/>
        </a:p>
      </dgm:t>
    </dgm:pt>
    <dgm:pt modelId="{6C12AA01-E6B8-4AD7-BDF1-29FCDB1F9300}">
      <dgm:prSet phldrT="[Text]"/>
      <dgm:spPr/>
      <dgm:t>
        <a:bodyPr/>
        <a:lstStyle/>
        <a:p>
          <a:r>
            <a:rPr lang="en-GB" dirty="0"/>
            <a:t>Regional Investment Programme Procurement</a:t>
          </a:r>
        </a:p>
      </dgm:t>
    </dgm:pt>
    <dgm:pt modelId="{345C97AB-6073-4E38-8FE0-06F8B81A305D}" type="parTrans" cxnId="{10CB0B0F-157D-4581-93B3-A43FEACE73C4}">
      <dgm:prSet/>
      <dgm:spPr/>
      <dgm:t>
        <a:bodyPr/>
        <a:lstStyle/>
        <a:p>
          <a:endParaRPr lang="en-GB"/>
        </a:p>
      </dgm:t>
    </dgm:pt>
    <dgm:pt modelId="{798268D5-47C8-44A2-B0BD-E98FA3DB30C8}" type="sibTrans" cxnId="{10CB0B0F-157D-4581-93B3-A43FEACE73C4}">
      <dgm:prSet/>
      <dgm:spPr/>
      <dgm:t>
        <a:bodyPr/>
        <a:lstStyle/>
        <a:p>
          <a:endParaRPr lang="en-GB"/>
        </a:p>
      </dgm:t>
    </dgm:pt>
    <dgm:pt modelId="{122AE10D-C7F3-478D-BAF7-C4377C9DCE0F}">
      <dgm:prSet phldrT="[Text]"/>
      <dgm:spPr/>
      <dgm:t>
        <a:bodyPr/>
        <a:lstStyle/>
        <a:p>
          <a:r>
            <a:rPr lang="en-GB" dirty="0"/>
            <a:t>Corporate Services</a:t>
          </a:r>
        </a:p>
      </dgm:t>
    </dgm:pt>
    <dgm:pt modelId="{5ABCA300-FBFF-4D97-BF81-3AF0F6C02D81}" type="parTrans" cxnId="{C2A6D535-D941-4014-89FF-C5BF74C46988}">
      <dgm:prSet/>
      <dgm:spPr/>
      <dgm:t>
        <a:bodyPr/>
        <a:lstStyle/>
        <a:p>
          <a:endParaRPr lang="en-GB"/>
        </a:p>
      </dgm:t>
    </dgm:pt>
    <dgm:pt modelId="{0A1035C2-0012-4324-9F69-6EEB3C27C98C}" type="sibTrans" cxnId="{C2A6D535-D941-4014-89FF-C5BF74C46988}">
      <dgm:prSet/>
      <dgm:spPr/>
      <dgm:t>
        <a:bodyPr/>
        <a:lstStyle/>
        <a:p>
          <a:endParaRPr lang="en-GB"/>
        </a:p>
      </dgm:t>
    </dgm:pt>
    <dgm:pt modelId="{1318B00D-EA21-4DFD-A727-03F3F42413B1}">
      <dgm:prSet phldrT="[Text]"/>
      <dgm:spPr/>
      <dgm:t>
        <a:bodyPr/>
        <a:lstStyle/>
        <a:p>
          <a:r>
            <a:rPr lang="en-GB" dirty="0"/>
            <a:t>Supplier Performance</a:t>
          </a:r>
        </a:p>
      </dgm:t>
    </dgm:pt>
    <dgm:pt modelId="{CDFCFD42-8D25-4145-820C-D9268CB275FB}" type="parTrans" cxnId="{869B5C98-56C7-44E7-BB46-90F63757EB64}">
      <dgm:prSet/>
      <dgm:spPr/>
      <dgm:t>
        <a:bodyPr/>
        <a:lstStyle/>
        <a:p>
          <a:endParaRPr lang="en-GB"/>
        </a:p>
      </dgm:t>
    </dgm:pt>
    <dgm:pt modelId="{ADDC9E48-8D02-4066-9C3C-2CC0CBC75B7C}" type="sibTrans" cxnId="{869B5C98-56C7-44E7-BB46-90F63757EB64}">
      <dgm:prSet/>
      <dgm:spPr/>
      <dgm:t>
        <a:bodyPr/>
        <a:lstStyle/>
        <a:p>
          <a:endParaRPr lang="en-GB"/>
        </a:p>
      </dgm:t>
    </dgm:pt>
    <dgm:pt modelId="{85B7A1B2-A237-417B-B3DF-FB36FCD51D34}">
      <dgm:prSet phldrT="[Text]"/>
      <dgm:spPr/>
      <dgm:t>
        <a:bodyPr/>
        <a:lstStyle/>
        <a:p>
          <a:r>
            <a:rPr lang="en-GB" dirty="0"/>
            <a:t>Supplier Intelligence</a:t>
          </a:r>
        </a:p>
      </dgm:t>
    </dgm:pt>
    <dgm:pt modelId="{FCBC9D6B-4247-4175-9B7E-EF996DBEF1AA}" type="parTrans" cxnId="{E5C4BC51-9371-418E-B585-3E9ABDAA0D97}">
      <dgm:prSet/>
      <dgm:spPr/>
      <dgm:t>
        <a:bodyPr/>
        <a:lstStyle/>
        <a:p>
          <a:endParaRPr lang="en-GB"/>
        </a:p>
      </dgm:t>
    </dgm:pt>
    <dgm:pt modelId="{91452FB0-0563-462B-B03B-0EA27C0A4B58}" type="sibTrans" cxnId="{E5C4BC51-9371-418E-B585-3E9ABDAA0D97}">
      <dgm:prSet/>
      <dgm:spPr/>
      <dgm:t>
        <a:bodyPr/>
        <a:lstStyle/>
        <a:p>
          <a:endParaRPr lang="en-GB"/>
        </a:p>
      </dgm:t>
    </dgm:pt>
    <dgm:pt modelId="{117CA2A4-FD45-4F81-A758-B2A985AA01B6}">
      <dgm:prSet phldrT="[Text]"/>
      <dgm:spPr/>
      <dgm:t>
        <a:bodyPr/>
        <a:lstStyle/>
        <a:p>
          <a:r>
            <a:rPr lang="en-GB" dirty="0"/>
            <a:t>Strategic Support</a:t>
          </a:r>
        </a:p>
      </dgm:t>
    </dgm:pt>
    <dgm:pt modelId="{8EE1A7C6-2A2D-4AB2-A0D0-6A82EC802A5A}" type="parTrans" cxnId="{E7503627-ACFC-4BB2-B4AA-7D1717266650}">
      <dgm:prSet/>
      <dgm:spPr/>
      <dgm:t>
        <a:bodyPr/>
        <a:lstStyle/>
        <a:p>
          <a:endParaRPr lang="en-GB"/>
        </a:p>
      </dgm:t>
    </dgm:pt>
    <dgm:pt modelId="{07607D87-BFAF-454C-A5AF-0A44CD6C8EAC}" type="sibTrans" cxnId="{E7503627-ACFC-4BB2-B4AA-7D1717266650}">
      <dgm:prSet/>
      <dgm:spPr/>
      <dgm:t>
        <a:bodyPr/>
        <a:lstStyle/>
        <a:p>
          <a:endParaRPr lang="en-GB"/>
        </a:p>
      </dgm:t>
    </dgm:pt>
    <dgm:pt modelId="{5131F692-ED05-47A9-8B53-7EC71BA84ADE}">
      <dgm:prSet phldrT="[Text]"/>
      <dgm:spPr/>
      <dgm:t>
        <a:bodyPr/>
        <a:lstStyle/>
        <a:p>
          <a:r>
            <a:rPr lang="en-GB" dirty="0"/>
            <a:t>Supply Chain</a:t>
          </a:r>
        </a:p>
      </dgm:t>
    </dgm:pt>
    <dgm:pt modelId="{284CF019-0F2C-494A-8452-F321893F0FCD}" type="parTrans" cxnId="{5BE66AC8-5AAE-4C50-8585-C7ED97DA6D86}">
      <dgm:prSet/>
      <dgm:spPr/>
      <dgm:t>
        <a:bodyPr/>
        <a:lstStyle/>
        <a:p>
          <a:endParaRPr lang="en-GB"/>
        </a:p>
      </dgm:t>
    </dgm:pt>
    <dgm:pt modelId="{A4FF892C-F2F8-40A9-86AC-DFB9A81F9C4C}" type="sibTrans" cxnId="{5BE66AC8-5AAE-4C50-8585-C7ED97DA6D86}">
      <dgm:prSet/>
      <dgm:spPr/>
      <dgm:t>
        <a:bodyPr/>
        <a:lstStyle/>
        <a:p>
          <a:endParaRPr lang="en-GB"/>
        </a:p>
      </dgm:t>
    </dgm:pt>
    <dgm:pt modelId="{575849D5-502D-41BE-96CD-6856478E267C}">
      <dgm:prSet phldrT="[Text]"/>
      <dgm:spPr/>
      <dgm:t>
        <a:bodyPr/>
        <a:lstStyle/>
        <a:p>
          <a:r>
            <a:rPr lang="en-GB" dirty="0"/>
            <a:t>Commercial Services</a:t>
          </a:r>
        </a:p>
      </dgm:t>
    </dgm:pt>
    <dgm:pt modelId="{C9E54553-1804-48F3-B483-BC9926C428D8}" type="parTrans" cxnId="{5E989665-EE35-470B-8073-9C3E199583DE}">
      <dgm:prSet/>
      <dgm:spPr/>
      <dgm:t>
        <a:bodyPr/>
        <a:lstStyle/>
        <a:p>
          <a:endParaRPr lang="en-GB"/>
        </a:p>
      </dgm:t>
    </dgm:pt>
    <dgm:pt modelId="{94677A03-F2D9-4FA2-90DC-68FEFD376D1B}" type="sibTrans" cxnId="{5E989665-EE35-470B-8073-9C3E199583DE}">
      <dgm:prSet/>
      <dgm:spPr/>
      <dgm:t>
        <a:bodyPr/>
        <a:lstStyle/>
        <a:p>
          <a:endParaRPr lang="en-GB"/>
        </a:p>
      </dgm:t>
    </dgm:pt>
    <dgm:pt modelId="{8A78869D-ABD4-4BEC-B791-8A91B021B9E2}">
      <dgm:prSet phldrT="[Text]"/>
      <dgm:spPr/>
      <dgm:t>
        <a:bodyPr/>
        <a:lstStyle/>
        <a:p>
          <a:r>
            <a:rPr lang="en-GB" dirty="0"/>
            <a:t>Commercial Delivery – Operations</a:t>
          </a:r>
        </a:p>
      </dgm:t>
    </dgm:pt>
    <dgm:pt modelId="{84B94AE4-20D9-45D6-859F-F0FC6DFED787}" type="parTrans" cxnId="{DC7D4A3A-C3B5-4B25-8524-EE4D4DB169D5}">
      <dgm:prSet/>
      <dgm:spPr/>
      <dgm:t>
        <a:bodyPr/>
        <a:lstStyle/>
        <a:p>
          <a:endParaRPr lang="en-GB"/>
        </a:p>
      </dgm:t>
    </dgm:pt>
    <dgm:pt modelId="{BFD1E235-A281-4624-B2B7-A33C77AB79EF}" type="sibTrans" cxnId="{DC7D4A3A-C3B5-4B25-8524-EE4D4DB169D5}">
      <dgm:prSet/>
      <dgm:spPr/>
      <dgm:t>
        <a:bodyPr/>
        <a:lstStyle/>
        <a:p>
          <a:endParaRPr lang="en-GB"/>
        </a:p>
      </dgm:t>
    </dgm:pt>
    <dgm:pt modelId="{FDF45652-743A-4A92-A9C0-8B8384DBF543}">
      <dgm:prSet phldrT="[Text]"/>
      <dgm:spPr/>
      <dgm:t>
        <a:bodyPr/>
        <a:lstStyle/>
        <a:p>
          <a:r>
            <a:rPr lang="en-GB" dirty="0"/>
            <a:t>Commercial Delivery – Major Projects</a:t>
          </a:r>
        </a:p>
      </dgm:t>
    </dgm:pt>
    <dgm:pt modelId="{104AFD47-F4DC-473C-952E-E7E7F387468B}" type="parTrans" cxnId="{6A0E0942-D3C8-4961-A805-E9336200EEC0}">
      <dgm:prSet/>
      <dgm:spPr/>
      <dgm:t>
        <a:bodyPr/>
        <a:lstStyle/>
        <a:p>
          <a:endParaRPr lang="en-GB"/>
        </a:p>
      </dgm:t>
    </dgm:pt>
    <dgm:pt modelId="{8716EAF0-56E4-4493-9BE9-A6648A781550}" type="sibTrans" cxnId="{6A0E0942-D3C8-4961-A805-E9336200EEC0}">
      <dgm:prSet/>
      <dgm:spPr/>
      <dgm:t>
        <a:bodyPr/>
        <a:lstStyle/>
        <a:p>
          <a:endParaRPr lang="en-GB"/>
        </a:p>
      </dgm:t>
    </dgm:pt>
    <dgm:pt modelId="{6D4DE68C-A8EB-4675-9474-4C043C27FC37}">
      <dgm:prSet phldrT="[Text]"/>
      <dgm:spPr/>
      <dgm:t>
        <a:bodyPr/>
        <a:lstStyle/>
        <a:p>
          <a:r>
            <a:rPr lang="en-GB" dirty="0"/>
            <a:t>Lower Themes Crossing</a:t>
          </a:r>
        </a:p>
      </dgm:t>
    </dgm:pt>
    <dgm:pt modelId="{79353437-339A-4DF6-A711-9769A0D779D6}" type="parTrans" cxnId="{E1C948A9-29DD-4DB4-A957-47B264CBD7AA}">
      <dgm:prSet/>
      <dgm:spPr/>
      <dgm:t>
        <a:bodyPr/>
        <a:lstStyle/>
        <a:p>
          <a:endParaRPr lang="en-GB"/>
        </a:p>
      </dgm:t>
    </dgm:pt>
    <dgm:pt modelId="{E3E22FBD-6518-4F20-AC08-9DE0A1C4DFC9}" type="sibTrans" cxnId="{E1C948A9-29DD-4DB4-A957-47B264CBD7AA}">
      <dgm:prSet/>
      <dgm:spPr/>
      <dgm:t>
        <a:bodyPr/>
        <a:lstStyle/>
        <a:p>
          <a:endParaRPr lang="en-GB"/>
        </a:p>
      </dgm:t>
    </dgm:pt>
    <dgm:pt modelId="{D45FFADD-190B-4F72-BEB3-0738C63FD7D9}">
      <dgm:prSet phldrT="[Text]"/>
      <dgm:spPr/>
      <dgm:t>
        <a:bodyPr/>
        <a:lstStyle/>
        <a:p>
          <a:r>
            <a:rPr lang="en-GB" dirty="0"/>
            <a:t>Commercial Development and Transformation</a:t>
          </a:r>
        </a:p>
      </dgm:t>
    </dgm:pt>
    <dgm:pt modelId="{8AD708FF-D29F-4563-9D66-7708B561714E}" type="parTrans" cxnId="{65E6D7D2-91BE-4A61-AB35-4614FC95DAC2}">
      <dgm:prSet/>
      <dgm:spPr/>
      <dgm:t>
        <a:bodyPr/>
        <a:lstStyle/>
        <a:p>
          <a:endParaRPr lang="en-GB"/>
        </a:p>
      </dgm:t>
    </dgm:pt>
    <dgm:pt modelId="{5E3308DF-C82A-46D5-B2F6-2ACEE96B9EBC}" type="sibTrans" cxnId="{65E6D7D2-91BE-4A61-AB35-4614FC95DAC2}">
      <dgm:prSet/>
      <dgm:spPr/>
      <dgm:t>
        <a:bodyPr/>
        <a:lstStyle/>
        <a:p>
          <a:endParaRPr lang="en-GB"/>
        </a:p>
      </dgm:t>
    </dgm:pt>
    <dgm:pt modelId="{187BB912-4EBB-4653-9182-09A06EFEF2EB}">
      <dgm:prSet phldrT="[Text]"/>
      <dgm:spPr/>
      <dgm:t>
        <a:bodyPr/>
        <a:lstStyle/>
        <a:p>
          <a:r>
            <a:rPr lang="en-GB" dirty="0"/>
            <a:t>Supplier Development</a:t>
          </a:r>
        </a:p>
      </dgm:t>
    </dgm:pt>
    <dgm:pt modelId="{29BD4CBC-CC69-45D9-BB6B-C486B278B147}" type="parTrans" cxnId="{BEBB19E7-E454-4784-9E06-5E206429F6CE}">
      <dgm:prSet/>
      <dgm:spPr/>
      <dgm:t>
        <a:bodyPr/>
        <a:lstStyle/>
        <a:p>
          <a:endParaRPr lang="en-GB"/>
        </a:p>
      </dgm:t>
    </dgm:pt>
    <dgm:pt modelId="{0B283D8E-7096-4C69-9D12-6BAEC16A18F6}" type="sibTrans" cxnId="{BEBB19E7-E454-4784-9E06-5E206429F6CE}">
      <dgm:prSet/>
      <dgm:spPr/>
      <dgm:t>
        <a:bodyPr/>
        <a:lstStyle/>
        <a:p>
          <a:endParaRPr lang="en-GB"/>
        </a:p>
      </dgm:t>
    </dgm:pt>
    <dgm:pt modelId="{FE51D227-DAE2-4E5D-922A-6CA97B03B345}">
      <dgm:prSet phldrT="[Text]"/>
      <dgm:spPr/>
      <dgm:t>
        <a:bodyPr/>
        <a:lstStyle/>
        <a:p>
          <a:r>
            <a:rPr lang="en-GB" dirty="0"/>
            <a:t>Strategic Leadership &amp; Direction</a:t>
          </a:r>
        </a:p>
      </dgm:t>
    </dgm:pt>
    <dgm:pt modelId="{3801C393-4955-4C31-BFF8-B0790AEF8BCC}" type="parTrans" cxnId="{51D27DF9-B5A4-446E-BA8C-030EBAE2B322}">
      <dgm:prSet/>
      <dgm:spPr/>
      <dgm:t>
        <a:bodyPr/>
        <a:lstStyle/>
        <a:p>
          <a:endParaRPr lang="en-GB"/>
        </a:p>
      </dgm:t>
    </dgm:pt>
    <dgm:pt modelId="{7ED4D7B1-3CC1-499F-A8B3-A6535AB8DDBA}" type="sibTrans" cxnId="{51D27DF9-B5A4-446E-BA8C-030EBAE2B322}">
      <dgm:prSet/>
      <dgm:spPr/>
      <dgm:t>
        <a:bodyPr/>
        <a:lstStyle/>
        <a:p>
          <a:endParaRPr lang="en-GB"/>
        </a:p>
      </dgm:t>
    </dgm:pt>
    <dgm:pt modelId="{2C34F556-4536-47DF-B567-D4DBC159B654}">
      <dgm:prSet phldrT="[Text]"/>
      <dgm:spPr/>
      <dgm:t>
        <a:bodyPr/>
        <a:lstStyle/>
        <a:p>
          <a:r>
            <a:rPr lang="en-GB" dirty="0"/>
            <a:t>Supplier Relationship Management</a:t>
          </a:r>
        </a:p>
      </dgm:t>
    </dgm:pt>
    <dgm:pt modelId="{DF426B0C-48BA-4858-B5B3-9F9831C98F1E}" type="parTrans" cxnId="{FBFA96AE-6DA6-4C5D-869D-C61A90BA184E}">
      <dgm:prSet/>
      <dgm:spPr/>
      <dgm:t>
        <a:bodyPr/>
        <a:lstStyle/>
        <a:p>
          <a:endParaRPr lang="en-GB"/>
        </a:p>
      </dgm:t>
    </dgm:pt>
    <dgm:pt modelId="{235F1FA6-4BFA-482C-B357-C8C1F3E120D6}" type="sibTrans" cxnId="{FBFA96AE-6DA6-4C5D-869D-C61A90BA184E}">
      <dgm:prSet/>
      <dgm:spPr/>
      <dgm:t>
        <a:bodyPr/>
        <a:lstStyle/>
        <a:p>
          <a:endParaRPr lang="en-GB"/>
        </a:p>
      </dgm:t>
    </dgm:pt>
    <dgm:pt modelId="{ABF64C50-5F52-4840-BF5D-F561CE34DA5D}">
      <dgm:prSet phldrT="[Text]"/>
      <dgm:spPr/>
      <dgm:t>
        <a:bodyPr/>
        <a:lstStyle/>
        <a:p>
          <a:r>
            <a:rPr lang="en-GB" dirty="0"/>
            <a:t>Cost Planning</a:t>
          </a:r>
        </a:p>
      </dgm:t>
    </dgm:pt>
    <dgm:pt modelId="{BC720AC5-6571-4038-8D1E-84B22AFD8B9B}" type="parTrans" cxnId="{6D44E6B6-9F24-4DB4-A184-3CF02EF7D920}">
      <dgm:prSet/>
      <dgm:spPr/>
      <dgm:t>
        <a:bodyPr/>
        <a:lstStyle/>
        <a:p>
          <a:endParaRPr lang="en-GB"/>
        </a:p>
      </dgm:t>
    </dgm:pt>
    <dgm:pt modelId="{5F74BDF9-219A-4209-A068-D51BC61990AA}" type="sibTrans" cxnId="{6D44E6B6-9F24-4DB4-A184-3CF02EF7D920}">
      <dgm:prSet/>
      <dgm:spPr/>
      <dgm:t>
        <a:bodyPr/>
        <a:lstStyle/>
        <a:p>
          <a:endParaRPr lang="en-GB"/>
        </a:p>
      </dgm:t>
    </dgm:pt>
    <dgm:pt modelId="{C2BCDBA8-7A13-41E6-A8E5-4F6B70DAC930}">
      <dgm:prSet phldrT="[Text]"/>
      <dgm:spPr/>
      <dgm:t>
        <a:bodyPr/>
        <a:lstStyle/>
        <a:p>
          <a:r>
            <a:rPr lang="en-GB" dirty="0"/>
            <a:t>Commercial Intelligence</a:t>
          </a:r>
        </a:p>
      </dgm:t>
    </dgm:pt>
    <dgm:pt modelId="{00ACC923-780F-4DE0-921A-AB9B5AAE732E}" type="parTrans" cxnId="{E4E2CDF5-1988-4296-92E1-AAC11FA0054D}">
      <dgm:prSet/>
      <dgm:spPr/>
      <dgm:t>
        <a:bodyPr/>
        <a:lstStyle/>
        <a:p>
          <a:endParaRPr lang="en-GB"/>
        </a:p>
      </dgm:t>
    </dgm:pt>
    <dgm:pt modelId="{9C92C93E-495E-42E2-AEF9-1D8EB4601EE4}" type="sibTrans" cxnId="{E4E2CDF5-1988-4296-92E1-AAC11FA0054D}">
      <dgm:prSet/>
      <dgm:spPr/>
      <dgm:t>
        <a:bodyPr/>
        <a:lstStyle/>
        <a:p>
          <a:endParaRPr lang="en-GB"/>
        </a:p>
      </dgm:t>
    </dgm:pt>
    <dgm:pt modelId="{6E6CDB68-8323-4912-A3CF-A2FBB783395C}">
      <dgm:prSet phldrT="[Text]"/>
      <dgm:spPr/>
      <dgm:t>
        <a:bodyPr/>
        <a:lstStyle/>
        <a:p>
          <a:r>
            <a:rPr lang="en-GB" dirty="0"/>
            <a:t>Commercial Resolution</a:t>
          </a:r>
        </a:p>
      </dgm:t>
    </dgm:pt>
    <dgm:pt modelId="{87E5B000-4AD6-4E7E-B70D-8A2725E0836B}" type="parTrans" cxnId="{5E67DC79-DA1E-43DD-BE64-A0A1587C6EDE}">
      <dgm:prSet/>
      <dgm:spPr/>
      <dgm:t>
        <a:bodyPr/>
        <a:lstStyle/>
        <a:p>
          <a:endParaRPr lang="en-GB"/>
        </a:p>
      </dgm:t>
    </dgm:pt>
    <dgm:pt modelId="{A4817B48-06CB-4EFF-824C-6C84D2E72B7A}" type="sibTrans" cxnId="{5E67DC79-DA1E-43DD-BE64-A0A1587C6EDE}">
      <dgm:prSet/>
      <dgm:spPr/>
      <dgm:t>
        <a:bodyPr/>
        <a:lstStyle/>
        <a:p>
          <a:endParaRPr lang="en-GB"/>
        </a:p>
      </dgm:t>
    </dgm:pt>
    <dgm:pt modelId="{A1C34B95-A75C-47AD-9120-4AC5923D45FB}">
      <dgm:prSet phldrT="[Text]"/>
      <dgm:spPr/>
      <dgm:t>
        <a:bodyPr/>
        <a:lstStyle/>
        <a:p>
          <a:r>
            <a:rPr lang="en-GB" dirty="0"/>
            <a:t>Strategic Utility Services</a:t>
          </a:r>
        </a:p>
      </dgm:t>
    </dgm:pt>
    <dgm:pt modelId="{96F3DD52-18A8-4A55-979D-905BD7A774E2}" type="parTrans" cxnId="{FC82B729-6599-40DA-8BB7-C2F6CC694951}">
      <dgm:prSet/>
      <dgm:spPr/>
      <dgm:t>
        <a:bodyPr/>
        <a:lstStyle/>
        <a:p>
          <a:endParaRPr lang="en-GB"/>
        </a:p>
      </dgm:t>
    </dgm:pt>
    <dgm:pt modelId="{F9D4F0AF-9C7E-4A3C-B422-F9EB41F62C46}" type="sibTrans" cxnId="{FC82B729-6599-40DA-8BB7-C2F6CC694951}">
      <dgm:prSet/>
      <dgm:spPr/>
      <dgm:t>
        <a:bodyPr/>
        <a:lstStyle/>
        <a:p>
          <a:endParaRPr lang="en-GB"/>
        </a:p>
      </dgm:t>
    </dgm:pt>
    <dgm:pt modelId="{9392FC51-6FB1-4EB1-A5AC-5DE76D5B6C9D}">
      <dgm:prSet phldrT="[Text]"/>
      <dgm:spPr/>
      <dgm:t>
        <a:bodyPr/>
        <a:lstStyle/>
        <a:p>
          <a:r>
            <a:rPr lang="en-GB" dirty="0"/>
            <a:t>Commercial Delivery Services</a:t>
          </a:r>
        </a:p>
      </dgm:t>
    </dgm:pt>
    <dgm:pt modelId="{4D33246C-E2F1-4141-AE40-17FD826C513C}" type="parTrans" cxnId="{1ED63D1B-A057-479C-8E95-C99B9227BE0B}">
      <dgm:prSet/>
      <dgm:spPr/>
      <dgm:t>
        <a:bodyPr/>
        <a:lstStyle/>
        <a:p>
          <a:endParaRPr lang="en-GB"/>
        </a:p>
      </dgm:t>
    </dgm:pt>
    <dgm:pt modelId="{298021AC-27BB-42E7-B7BF-380CA47A0049}" type="sibTrans" cxnId="{1ED63D1B-A057-479C-8E95-C99B9227BE0B}">
      <dgm:prSet/>
      <dgm:spPr/>
      <dgm:t>
        <a:bodyPr/>
        <a:lstStyle/>
        <a:p>
          <a:endParaRPr lang="en-GB"/>
        </a:p>
      </dgm:t>
    </dgm:pt>
    <dgm:pt modelId="{3023B8BE-1EE0-4055-B9A3-0B1F5DD3DF87}">
      <dgm:prSet phldrT="[Text]"/>
      <dgm:spPr/>
      <dgm:t>
        <a:bodyPr/>
        <a:lstStyle/>
        <a:p>
          <a:r>
            <a:rPr lang="en-GB" dirty="0"/>
            <a:t>Commercial Governance</a:t>
          </a:r>
        </a:p>
      </dgm:t>
    </dgm:pt>
    <dgm:pt modelId="{F5D4AA5A-B38C-4FA0-A783-AE08592A949E}" type="parTrans" cxnId="{55636AC3-1356-4777-828D-925D2CDF219F}">
      <dgm:prSet/>
      <dgm:spPr/>
      <dgm:t>
        <a:bodyPr/>
        <a:lstStyle/>
        <a:p>
          <a:endParaRPr lang="en-GB"/>
        </a:p>
      </dgm:t>
    </dgm:pt>
    <dgm:pt modelId="{B84308BD-A053-447A-9AB1-6757CB0055E0}" type="sibTrans" cxnId="{55636AC3-1356-4777-828D-925D2CDF219F}">
      <dgm:prSet/>
      <dgm:spPr/>
      <dgm:t>
        <a:bodyPr/>
        <a:lstStyle/>
        <a:p>
          <a:endParaRPr lang="en-GB"/>
        </a:p>
      </dgm:t>
    </dgm:pt>
    <dgm:pt modelId="{60FC3162-E8E7-4859-89A7-5BBB69A8D731}">
      <dgm:prSet phldrT="[Text]"/>
      <dgm:spPr>
        <a:solidFill>
          <a:schemeClr val="accent2">
            <a:lumMod val="60000"/>
            <a:lumOff val="40000"/>
          </a:schemeClr>
        </a:solidFill>
      </dgm:spPr>
      <dgm:t>
        <a:bodyPr/>
        <a:lstStyle/>
        <a:p>
          <a:r>
            <a:rPr lang="en-GB" dirty="0">
              <a:solidFill>
                <a:schemeClr val="tx1"/>
              </a:solidFill>
            </a:rPr>
            <a:t>Contract Development and Assurance</a:t>
          </a:r>
        </a:p>
      </dgm:t>
    </dgm:pt>
    <dgm:pt modelId="{B5F8AF00-1B74-4EE1-8963-2D788A57D4BA}" type="parTrans" cxnId="{9CC809BE-1981-41BA-B710-F728F9EB31C7}">
      <dgm:prSet/>
      <dgm:spPr/>
      <dgm:t>
        <a:bodyPr/>
        <a:lstStyle/>
        <a:p>
          <a:endParaRPr lang="en-GB"/>
        </a:p>
      </dgm:t>
    </dgm:pt>
    <dgm:pt modelId="{BA0B3D8F-3727-4E45-8EDA-01CB0CCED4DE}" type="sibTrans" cxnId="{9CC809BE-1981-41BA-B710-F728F9EB31C7}">
      <dgm:prSet/>
      <dgm:spPr/>
      <dgm:t>
        <a:bodyPr/>
        <a:lstStyle/>
        <a:p>
          <a:endParaRPr lang="en-GB"/>
        </a:p>
      </dgm:t>
    </dgm:pt>
    <dgm:pt modelId="{CCB63AC1-2149-4974-895C-E450EE03DD96}">
      <dgm:prSet phldrT="[Text]"/>
      <dgm:spPr/>
      <dgm:t>
        <a:bodyPr/>
        <a:lstStyle/>
        <a:p>
          <a:r>
            <a:rPr lang="en-GB" dirty="0"/>
            <a:t>Pre-Contract Commercial Services</a:t>
          </a:r>
        </a:p>
      </dgm:t>
    </dgm:pt>
    <dgm:pt modelId="{5E6BC568-ACAA-4223-9D6E-91DEE91EE1B8}" type="parTrans" cxnId="{8C4AF916-6A51-4D0D-A4BF-E46538E7C582}">
      <dgm:prSet/>
      <dgm:spPr/>
      <dgm:t>
        <a:bodyPr/>
        <a:lstStyle/>
        <a:p>
          <a:endParaRPr lang="en-GB"/>
        </a:p>
      </dgm:t>
    </dgm:pt>
    <dgm:pt modelId="{6F68466A-30E5-46DD-8B1B-0479FB967D21}" type="sibTrans" cxnId="{8C4AF916-6A51-4D0D-A4BF-E46538E7C582}">
      <dgm:prSet/>
      <dgm:spPr/>
      <dgm:t>
        <a:bodyPr/>
        <a:lstStyle/>
        <a:p>
          <a:endParaRPr lang="en-GB"/>
        </a:p>
      </dgm:t>
    </dgm:pt>
    <dgm:pt modelId="{5B633047-EDA0-4E95-A768-9736D795908F}">
      <dgm:prSet phldrT="[Text]"/>
      <dgm:spPr/>
      <dgm:t>
        <a:bodyPr/>
        <a:lstStyle/>
        <a:p>
          <a:r>
            <a:rPr lang="en-GB" dirty="0"/>
            <a:t>Graduate &amp; Apprentice Placement Programme</a:t>
          </a:r>
        </a:p>
      </dgm:t>
    </dgm:pt>
    <dgm:pt modelId="{985BD5D4-DE0C-47EF-8B12-EF6799BFAE49}" type="parTrans" cxnId="{3FCAED80-E798-47B0-8BF0-71220EE93E27}">
      <dgm:prSet/>
      <dgm:spPr/>
      <dgm:t>
        <a:bodyPr/>
        <a:lstStyle/>
        <a:p>
          <a:endParaRPr lang="en-GB"/>
        </a:p>
      </dgm:t>
    </dgm:pt>
    <dgm:pt modelId="{0975491C-9579-43A3-A32D-FCEF48DA847A}" type="sibTrans" cxnId="{3FCAED80-E798-47B0-8BF0-71220EE93E27}">
      <dgm:prSet/>
      <dgm:spPr/>
      <dgm:t>
        <a:bodyPr/>
        <a:lstStyle/>
        <a:p>
          <a:endParaRPr lang="en-GB"/>
        </a:p>
      </dgm:t>
    </dgm:pt>
    <dgm:pt modelId="{D9A7D13D-3F81-4860-9354-ED449DCF27E8}" type="pres">
      <dgm:prSet presAssocID="{5BC68E31-EE09-4CCB-B4BB-9976E08C678F}" presName="hierChild1" presStyleCnt="0">
        <dgm:presLayoutVars>
          <dgm:orgChart val="1"/>
          <dgm:chPref val="1"/>
          <dgm:dir/>
          <dgm:animOne val="branch"/>
          <dgm:animLvl val="lvl"/>
          <dgm:resizeHandles/>
        </dgm:presLayoutVars>
      </dgm:prSet>
      <dgm:spPr/>
    </dgm:pt>
    <dgm:pt modelId="{3B91BF97-FC32-48E8-818E-F1226419FCEC}" type="pres">
      <dgm:prSet presAssocID="{B34E3768-84E7-4336-89A7-A0EC31EB88D8}" presName="hierRoot1" presStyleCnt="0">
        <dgm:presLayoutVars>
          <dgm:hierBranch val="init"/>
        </dgm:presLayoutVars>
      </dgm:prSet>
      <dgm:spPr/>
    </dgm:pt>
    <dgm:pt modelId="{26254447-4D44-44CB-9420-F9B11CA24CFE}" type="pres">
      <dgm:prSet presAssocID="{B34E3768-84E7-4336-89A7-A0EC31EB88D8}" presName="rootComposite1" presStyleCnt="0"/>
      <dgm:spPr/>
    </dgm:pt>
    <dgm:pt modelId="{0333DFD3-7FDD-4144-B685-917998B0F93F}" type="pres">
      <dgm:prSet presAssocID="{B34E3768-84E7-4336-89A7-A0EC31EB88D8}" presName="rootText1" presStyleLbl="node0" presStyleIdx="0" presStyleCnt="1">
        <dgm:presLayoutVars>
          <dgm:chPref val="3"/>
        </dgm:presLayoutVars>
      </dgm:prSet>
      <dgm:spPr/>
    </dgm:pt>
    <dgm:pt modelId="{9C1FA892-5C65-42CA-BF8F-857CED246012}" type="pres">
      <dgm:prSet presAssocID="{B34E3768-84E7-4336-89A7-A0EC31EB88D8}" presName="rootConnector1" presStyleLbl="node1" presStyleIdx="0" presStyleCnt="0"/>
      <dgm:spPr/>
    </dgm:pt>
    <dgm:pt modelId="{8D45265B-67FA-4036-9761-0A83F128EFA9}" type="pres">
      <dgm:prSet presAssocID="{B34E3768-84E7-4336-89A7-A0EC31EB88D8}" presName="hierChild2" presStyleCnt="0"/>
      <dgm:spPr/>
    </dgm:pt>
    <dgm:pt modelId="{2C82935B-FCE4-4B7E-8EBB-B119245B09C2}" type="pres">
      <dgm:prSet presAssocID="{6D521B17-5D42-4622-83E7-839EE920C7A3}" presName="Name37" presStyleLbl="parChTrans1D2" presStyleIdx="0" presStyleCnt="9"/>
      <dgm:spPr/>
    </dgm:pt>
    <dgm:pt modelId="{1F7841E7-90D4-4CE2-BE1B-B303D447ADF9}" type="pres">
      <dgm:prSet presAssocID="{B46A469D-E8D9-4C50-AD79-4673AA537429}" presName="hierRoot2" presStyleCnt="0">
        <dgm:presLayoutVars>
          <dgm:hierBranch val="init"/>
        </dgm:presLayoutVars>
      </dgm:prSet>
      <dgm:spPr/>
    </dgm:pt>
    <dgm:pt modelId="{1F7F52B4-167A-48F3-9F9D-C47FC5437367}" type="pres">
      <dgm:prSet presAssocID="{B46A469D-E8D9-4C50-AD79-4673AA537429}" presName="rootComposite" presStyleCnt="0"/>
      <dgm:spPr/>
    </dgm:pt>
    <dgm:pt modelId="{068CBDA7-D5A4-4C27-8FAA-1223BD241EEE}" type="pres">
      <dgm:prSet presAssocID="{B46A469D-E8D9-4C50-AD79-4673AA537429}" presName="rootText" presStyleLbl="node2" presStyleIdx="0" presStyleCnt="9">
        <dgm:presLayoutVars>
          <dgm:chPref val="3"/>
        </dgm:presLayoutVars>
      </dgm:prSet>
      <dgm:spPr/>
    </dgm:pt>
    <dgm:pt modelId="{A53048BF-16D7-4385-A940-28B65AA05AB0}" type="pres">
      <dgm:prSet presAssocID="{B46A469D-E8D9-4C50-AD79-4673AA537429}" presName="rootConnector" presStyleLbl="node2" presStyleIdx="0" presStyleCnt="9"/>
      <dgm:spPr/>
    </dgm:pt>
    <dgm:pt modelId="{BA3EE6F9-51C3-440C-AADB-362AD4CE1360}" type="pres">
      <dgm:prSet presAssocID="{B46A469D-E8D9-4C50-AD79-4673AA537429}" presName="hierChild4" presStyleCnt="0"/>
      <dgm:spPr/>
    </dgm:pt>
    <dgm:pt modelId="{21178E46-5BC6-4BDE-8483-19BE9B1A1DB1}" type="pres">
      <dgm:prSet presAssocID="{C47ACD55-C42D-4ADD-A5C2-3877602D0AB4}" presName="Name37" presStyleLbl="parChTrans1D3" presStyleIdx="0" presStyleCnt="19"/>
      <dgm:spPr/>
    </dgm:pt>
    <dgm:pt modelId="{965E8998-58FB-464C-8CE1-E4AEF490DDE0}" type="pres">
      <dgm:prSet presAssocID="{AED4B157-5D80-4381-ABBF-D3E3F252B77A}" presName="hierRoot2" presStyleCnt="0">
        <dgm:presLayoutVars>
          <dgm:hierBranch val="init"/>
        </dgm:presLayoutVars>
      </dgm:prSet>
      <dgm:spPr/>
    </dgm:pt>
    <dgm:pt modelId="{993D4D71-BAE8-4952-B76C-DF17E04CE9AD}" type="pres">
      <dgm:prSet presAssocID="{AED4B157-5D80-4381-ABBF-D3E3F252B77A}" presName="rootComposite" presStyleCnt="0"/>
      <dgm:spPr/>
    </dgm:pt>
    <dgm:pt modelId="{F1F4CA44-1780-45BF-8027-8BA2F480D91B}" type="pres">
      <dgm:prSet presAssocID="{AED4B157-5D80-4381-ABBF-D3E3F252B77A}" presName="rootText" presStyleLbl="node3" presStyleIdx="0" presStyleCnt="19">
        <dgm:presLayoutVars>
          <dgm:chPref val="3"/>
        </dgm:presLayoutVars>
      </dgm:prSet>
      <dgm:spPr/>
    </dgm:pt>
    <dgm:pt modelId="{E9163B7B-5F74-4E42-90BC-8E5DBF7FC230}" type="pres">
      <dgm:prSet presAssocID="{AED4B157-5D80-4381-ABBF-D3E3F252B77A}" presName="rootConnector" presStyleLbl="node3" presStyleIdx="0" presStyleCnt="19"/>
      <dgm:spPr/>
    </dgm:pt>
    <dgm:pt modelId="{2F1B5CB2-A94F-4EC5-A086-8ABF1E260821}" type="pres">
      <dgm:prSet presAssocID="{AED4B157-5D80-4381-ABBF-D3E3F252B77A}" presName="hierChild4" presStyleCnt="0"/>
      <dgm:spPr/>
    </dgm:pt>
    <dgm:pt modelId="{35067AA7-7B05-4FF5-BBD2-D81AA15E4FB1}" type="pres">
      <dgm:prSet presAssocID="{AED4B157-5D80-4381-ABBF-D3E3F252B77A}" presName="hierChild5" presStyleCnt="0"/>
      <dgm:spPr/>
    </dgm:pt>
    <dgm:pt modelId="{8B2EC3D3-8AE8-4F0F-A0C1-BE78C7AB8DC9}" type="pres">
      <dgm:prSet presAssocID="{E3418D50-30DA-4C26-852C-42344B6A8129}" presName="Name37" presStyleLbl="parChTrans1D3" presStyleIdx="1" presStyleCnt="19"/>
      <dgm:spPr/>
    </dgm:pt>
    <dgm:pt modelId="{DF3621B2-1CD7-40B0-9AF4-33877EED5C7F}" type="pres">
      <dgm:prSet presAssocID="{5E9E48A2-3523-4099-B514-3DC85C9FD7F6}" presName="hierRoot2" presStyleCnt="0">
        <dgm:presLayoutVars>
          <dgm:hierBranch val="init"/>
        </dgm:presLayoutVars>
      </dgm:prSet>
      <dgm:spPr/>
    </dgm:pt>
    <dgm:pt modelId="{02FE7913-4166-4D7A-8061-DB2AC69A8BDD}" type="pres">
      <dgm:prSet presAssocID="{5E9E48A2-3523-4099-B514-3DC85C9FD7F6}" presName="rootComposite" presStyleCnt="0"/>
      <dgm:spPr/>
    </dgm:pt>
    <dgm:pt modelId="{87A1601B-EB53-41D2-A934-E325C5467ECC}" type="pres">
      <dgm:prSet presAssocID="{5E9E48A2-3523-4099-B514-3DC85C9FD7F6}" presName="rootText" presStyleLbl="node3" presStyleIdx="1" presStyleCnt="19">
        <dgm:presLayoutVars>
          <dgm:chPref val="3"/>
        </dgm:presLayoutVars>
      </dgm:prSet>
      <dgm:spPr/>
    </dgm:pt>
    <dgm:pt modelId="{E5EE331C-443E-4F56-8BDE-70AB89BE3D9A}" type="pres">
      <dgm:prSet presAssocID="{5E9E48A2-3523-4099-B514-3DC85C9FD7F6}" presName="rootConnector" presStyleLbl="node3" presStyleIdx="1" presStyleCnt="19"/>
      <dgm:spPr/>
    </dgm:pt>
    <dgm:pt modelId="{79B6278E-5D40-46AD-A21F-25A401CEA04C}" type="pres">
      <dgm:prSet presAssocID="{5E9E48A2-3523-4099-B514-3DC85C9FD7F6}" presName="hierChild4" presStyleCnt="0"/>
      <dgm:spPr/>
    </dgm:pt>
    <dgm:pt modelId="{7C820411-6A4B-4285-954D-B804D625999C}" type="pres">
      <dgm:prSet presAssocID="{5E9E48A2-3523-4099-B514-3DC85C9FD7F6}" presName="hierChild5" presStyleCnt="0"/>
      <dgm:spPr/>
    </dgm:pt>
    <dgm:pt modelId="{F98D9057-1DD2-424C-82E2-83C038909146}" type="pres">
      <dgm:prSet presAssocID="{345C97AB-6073-4E38-8FE0-06F8B81A305D}" presName="Name37" presStyleLbl="parChTrans1D3" presStyleIdx="2" presStyleCnt="19"/>
      <dgm:spPr/>
    </dgm:pt>
    <dgm:pt modelId="{42D9AC9B-E7C3-4F5D-93E0-1DEC757B2AE4}" type="pres">
      <dgm:prSet presAssocID="{6C12AA01-E6B8-4AD7-BDF1-29FCDB1F9300}" presName="hierRoot2" presStyleCnt="0">
        <dgm:presLayoutVars>
          <dgm:hierBranch val="init"/>
        </dgm:presLayoutVars>
      </dgm:prSet>
      <dgm:spPr/>
    </dgm:pt>
    <dgm:pt modelId="{09DA45B4-1B45-4F76-8F77-B1F3CCA3B80D}" type="pres">
      <dgm:prSet presAssocID="{6C12AA01-E6B8-4AD7-BDF1-29FCDB1F9300}" presName="rootComposite" presStyleCnt="0"/>
      <dgm:spPr/>
    </dgm:pt>
    <dgm:pt modelId="{A68D82B8-2B17-48AE-95E7-65906FEEFCDA}" type="pres">
      <dgm:prSet presAssocID="{6C12AA01-E6B8-4AD7-BDF1-29FCDB1F9300}" presName="rootText" presStyleLbl="node3" presStyleIdx="2" presStyleCnt="19">
        <dgm:presLayoutVars>
          <dgm:chPref val="3"/>
        </dgm:presLayoutVars>
      </dgm:prSet>
      <dgm:spPr/>
    </dgm:pt>
    <dgm:pt modelId="{8C909F37-481D-48CD-BF65-C01FB5F1B6A6}" type="pres">
      <dgm:prSet presAssocID="{6C12AA01-E6B8-4AD7-BDF1-29FCDB1F9300}" presName="rootConnector" presStyleLbl="node3" presStyleIdx="2" presStyleCnt="19"/>
      <dgm:spPr/>
    </dgm:pt>
    <dgm:pt modelId="{3129F5E0-CBE4-49E7-B882-8B2E4E2306F5}" type="pres">
      <dgm:prSet presAssocID="{6C12AA01-E6B8-4AD7-BDF1-29FCDB1F9300}" presName="hierChild4" presStyleCnt="0"/>
      <dgm:spPr/>
    </dgm:pt>
    <dgm:pt modelId="{86DFBD60-6BEF-4F5E-B6B1-BB235FD65C58}" type="pres">
      <dgm:prSet presAssocID="{6C12AA01-E6B8-4AD7-BDF1-29FCDB1F9300}" presName="hierChild5" presStyleCnt="0"/>
      <dgm:spPr/>
    </dgm:pt>
    <dgm:pt modelId="{CDF35595-60D9-4B53-915D-9017AAE9052E}" type="pres">
      <dgm:prSet presAssocID="{5ABCA300-FBFF-4D97-BF81-3AF0F6C02D81}" presName="Name37" presStyleLbl="parChTrans1D3" presStyleIdx="3" presStyleCnt="19"/>
      <dgm:spPr/>
    </dgm:pt>
    <dgm:pt modelId="{D30C0892-3E42-4D80-9CF5-3FC561946DA4}" type="pres">
      <dgm:prSet presAssocID="{122AE10D-C7F3-478D-BAF7-C4377C9DCE0F}" presName="hierRoot2" presStyleCnt="0">
        <dgm:presLayoutVars>
          <dgm:hierBranch val="init"/>
        </dgm:presLayoutVars>
      </dgm:prSet>
      <dgm:spPr/>
    </dgm:pt>
    <dgm:pt modelId="{9583F544-5298-471E-9F44-BD1B3D0D03C7}" type="pres">
      <dgm:prSet presAssocID="{122AE10D-C7F3-478D-BAF7-C4377C9DCE0F}" presName="rootComposite" presStyleCnt="0"/>
      <dgm:spPr/>
    </dgm:pt>
    <dgm:pt modelId="{DE31C16B-3F9D-4715-8379-39E422AC55DC}" type="pres">
      <dgm:prSet presAssocID="{122AE10D-C7F3-478D-BAF7-C4377C9DCE0F}" presName="rootText" presStyleLbl="node3" presStyleIdx="3" presStyleCnt="19">
        <dgm:presLayoutVars>
          <dgm:chPref val="3"/>
        </dgm:presLayoutVars>
      </dgm:prSet>
      <dgm:spPr/>
    </dgm:pt>
    <dgm:pt modelId="{0E340FD0-CF60-49A9-AEED-6C6D58BFABD4}" type="pres">
      <dgm:prSet presAssocID="{122AE10D-C7F3-478D-BAF7-C4377C9DCE0F}" presName="rootConnector" presStyleLbl="node3" presStyleIdx="3" presStyleCnt="19"/>
      <dgm:spPr/>
    </dgm:pt>
    <dgm:pt modelId="{AC3B1078-77ED-4D33-AEAB-09B364413F32}" type="pres">
      <dgm:prSet presAssocID="{122AE10D-C7F3-478D-BAF7-C4377C9DCE0F}" presName="hierChild4" presStyleCnt="0"/>
      <dgm:spPr/>
    </dgm:pt>
    <dgm:pt modelId="{D8F1C26E-2686-4486-895D-CEDD58CB869C}" type="pres">
      <dgm:prSet presAssocID="{122AE10D-C7F3-478D-BAF7-C4377C9DCE0F}" presName="hierChild5" presStyleCnt="0"/>
      <dgm:spPr/>
    </dgm:pt>
    <dgm:pt modelId="{F47FCA34-FE46-4E0E-8801-DB2BBD1EC267}" type="pres">
      <dgm:prSet presAssocID="{B46A469D-E8D9-4C50-AD79-4673AA537429}" presName="hierChild5" presStyleCnt="0"/>
      <dgm:spPr/>
    </dgm:pt>
    <dgm:pt modelId="{85B64E3B-2C27-4097-900F-FE68C0DE0DA2}" type="pres">
      <dgm:prSet presAssocID="{CDCA9A47-B444-40C4-9350-2C3A060750DA}" presName="Name37" presStyleLbl="parChTrans1D2" presStyleIdx="1" presStyleCnt="9"/>
      <dgm:spPr/>
    </dgm:pt>
    <dgm:pt modelId="{0714EFA0-37CA-4B61-BE5C-E3A186A79BC1}" type="pres">
      <dgm:prSet presAssocID="{89525DA5-14AA-4A31-9F93-803B22C17E53}" presName="hierRoot2" presStyleCnt="0">
        <dgm:presLayoutVars>
          <dgm:hierBranch val="init"/>
        </dgm:presLayoutVars>
      </dgm:prSet>
      <dgm:spPr/>
    </dgm:pt>
    <dgm:pt modelId="{AFF553DA-1278-4974-8229-3C6BBA813508}" type="pres">
      <dgm:prSet presAssocID="{89525DA5-14AA-4A31-9F93-803B22C17E53}" presName="rootComposite" presStyleCnt="0"/>
      <dgm:spPr/>
    </dgm:pt>
    <dgm:pt modelId="{40A17718-8E99-4D30-847B-23466926ABF3}" type="pres">
      <dgm:prSet presAssocID="{89525DA5-14AA-4A31-9F93-803B22C17E53}" presName="rootText" presStyleLbl="node2" presStyleIdx="1" presStyleCnt="9">
        <dgm:presLayoutVars>
          <dgm:chPref val="3"/>
        </dgm:presLayoutVars>
      </dgm:prSet>
      <dgm:spPr/>
    </dgm:pt>
    <dgm:pt modelId="{7947B4BE-48DE-4FE3-9360-BD47D3DB566D}" type="pres">
      <dgm:prSet presAssocID="{89525DA5-14AA-4A31-9F93-803B22C17E53}" presName="rootConnector" presStyleLbl="node2" presStyleIdx="1" presStyleCnt="9"/>
      <dgm:spPr/>
    </dgm:pt>
    <dgm:pt modelId="{706B8A47-9C12-4B17-9EAA-3B055A7957EA}" type="pres">
      <dgm:prSet presAssocID="{89525DA5-14AA-4A31-9F93-803B22C17E53}" presName="hierChild4" presStyleCnt="0"/>
      <dgm:spPr/>
    </dgm:pt>
    <dgm:pt modelId="{44C6FB52-0807-4163-AB1E-F60BAB29EC23}" type="pres">
      <dgm:prSet presAssocID="{CDFCFD42-8D25-4145-820C-D9268CB275FB}" presName="Name37" presStyleLbl="parChTrans1D3" presStyleIdx="4" presStyleCnt="19"/>
      <dgm:spPr/>
    </dgm:pt>
    <dgm:pt modelId="{81B2D0ED-01C4-4AB2-9FD1-359814CEB723}" type="pres">
      <dgm:prSet presAssocID="{1318B00D-EA21-4DFD-A727-03F3F42413B1}" presName="hierRoot2" presStyleCnt="0">
        <dgm:presLayoutVars>
          <dgm:hierBranch val="init"/>
        </dgm:presLayoutVars>
      </dgm:prSet>
      <dgm:spPr/>
    </dgm:pt>
    <dgm:pt modelId="{520069F9-9E18-4BD8-8B54-AC0AE6DF4534}" type="pres">
      <dgm:prSet presAssocID="{1318B00D-EA21-4DFD-A727-03F3F42413B1}" presName="rootComposite" presStyleCnt="0"/>
      <dgm:spPr/>
    </dgm:pt>
    <dgm:pt modelId="{1DFC0DAF-A8E5-4ED1-87FF-18F2AC56461E}" type="pres">
      <dgm:prSet presAssocID="{1318B00D-EA21-4DFD-A727-03F3F42413B1}" presName="rootText" presStyleLbl="node3" presStyleIdx="4" presStyleCnt="19">
        <dgm:presLayoutVars>
          <dgm:chPref val="3"/>
        </dgm:presLayoutVars>
      </dgm:prSet>
      <dgm:spPr/>
    </dgm:pt>
    <dgm:pt modelId="{3269FDE4-2B8D-48AD-A11C-A0FD4672598F}" type="pres">
      <dgm:prSet presAssocID="{1318B00D-EA21-4DFD-A727-03F3F42413B1}" presName="rootConnector" presStyleLbl="node3" presStyleIdx="4" presStyleCnt="19"/>
      <dgm:spPr/>
    </dgm:pt>
    <dgm:pt modelId="{8C20C47F-7E7A-4838-837F-41A466F28BD6}" type="pres">
      <dgm:prSet presAssocID="{1318B00D-EA21-4DFD-A727-03F3F42413B1}" presName="hierChild4" presStyleCnt="0"/>
      <dgm:spPr/>
    </dgm:pt>
    <dgm:pt modelId="{04545E61-D307-4EBB-99A3-5134F20AA931}" type="pres">
      <dgm:prSet presAssocID="{1318B00D-EA21-4DFD-A727-03F3F42413B1}" presName="hierChild5" presStyleCnt="0"/>
      <dgm:spPr/>
    </dgm:pt>
    <dgm:pt modelId="{9EB61360-CC24-498D-AFF3-3EBFDF9D7AEC}" type="pres">
      <dgm:prSet presAssocID="{FCBC9D6B-4247-4175-9B7E-EF996DBEF1AA}" presName="Name37" presStyleLbl="parChTrans1D3" presStyleIdx="5" presStyleCnt="19"/>
      <dgm:spPr/>
    </dgm:pt>
    <dgm:pt modelId="{335FAD1E-1B80-44FB-9DB0-24AA5EDE8F51}" type="pres">
      <dgm:prSet presAssocID="{85B7A1B2-A237-417B-B3DF-FB36FCD51D34}" presName="hierRoot2" presStyleCnt="0">
        <dgm:presLayoutVars>
          <dgm:hierBranch val="init"/>
        </dgm:presLayoutVars>
      </dgm:prSet>
      <dgm:spPr/>
    </dgm:pt>
    <dgm:pt modelId="{F8BF74E0-AE00-4268-A445-D5AA9E206ED0}" type="pres">
      <dgm:prSet presAssocID="{85B7A1B2-A237-417B-B3DF-FB36FCD51D34}" presName="rootComposite" presStyleCnt="0"/>
      <dgm:spPr/>
    </dgm:pt>
    <dgm:pt modelId="{B723B395-BAFE-4115-8C0F-C99DA40A4C38}" type="pres">
      <dgm:prSet presAssocID="{85B7A1B2-A237-417B-B3DF-FB36FCD51D34}" presName="rootText" presStyleLbl="node3" presStyleIdx="5" presStyleCnt="19">
        <dgm:presLayoutVars>
          <dgm:chPref val="3"/>
        </dgm:presLayoutVars>
      </dgm:prSet>
      <dgm:spPr/>
    </dgm:pt>
    <dgm:pt modelId="{C2E4DF21-31FC-40EA-8803-B2B8737CDA84}" type="pres">
      <dgm:prSet presAssocID="{85B7A1B2-A237-417B-B3DF-FB36FCD51D34}" presName="rootConnector" presStyleLbl="node3" presStyleIdx="5" presStyleCnt="19"/>
      <dgm:spPr/>
    </dgm:pt>
    <dgm:pt modelId="{4B144784-B717-4E08-BBCF-7C9B86670C55}" type="pres">
      <dgm:prSet presAssocID="{85B7A1B2-A237-417B-B3DF-FB36FCD51D34}" presName="hierChild4" presStyleCnt="0"/>
      <dgm:spPr/>
    </dgm:pt>
    <dgm:pt modelId="{22F0B31E-CC6B-4192-90C0-CBDDC4032912}" type="pres">
      <dgm:prSet presAssocID="{85B7A1B2-A237-417B-B3DF-FB36FCD51D34}" presName="hierChild5" presStyleCnt="0"/>
      <dgm:spPr/>
    </dgm:pt>
    <dgm:pt modelId="{1DE01720-C40E-4B35-9330-1A78EFD49475}" type="pres">
      <dgm:prSet presAssocID="{8EE1A7C6-2A2D-4AB2-A0D0-6A82EC802A5A}" presName="Name37" presStyleLbl="parChTrans1D3" presStyleIdx="6" presStyleCnt="19"/>
      <dgm:spPr/>
    </dgm:pt>
    <dgm:pt modelId="{C4F1FF3E-4D9A-41F8-87F9-AC6945D23D15}" type="pres">
      <dgm:prSet presAssocID="{117CA2A4-FD45-4F81-A758-B2A985AA01B6}" presName="hierRoot2" presStyleCnt="0">
        <dgm:presLayoutVars>
          <dgm:hierBranch val="init"/>
        </dgm:presLayoutVars>
      </dgm:prSet>
      <dgm:spPr/>
    </dgm:pt>
    <dgm:pt modelId="{5845F56E-ECCB-4BEC-8FAC-BA95AF136B0C}" type="pres">
      <dgm:prSet presAssocID="{117CA2A4-FD45-4F81-A758-B2A985AA01B6}" presName="rootComposite" presStyleCnt="0"/>
      <dgm:spPr/>
    </dgm:pt>
    <dgm:pt modelId="{0CD09EB5-2ADC-4250-80A2-486549DEF8E3}" type="pres">
      <dgm:prSet presAssocID="{117CA2A4-FD45-4F81-A758-B2A985AA01B6}" presName="rootText" presStyleLbl="node3" presStyleIdx="6" presStyleCnt="19">
        <dgm:presLayoutVars>
          <dgm:chPref val="3"/>
        </dgm:presLayoutVars>
      </dgm:prSet>
      <dgm:spPr/>
    </dgm:pt>
    <dgm:pt modelId="{89E81416-6582-4D6D-8E90-89319AFE5F70}" type="pres">
      <dgm:prSet presAssocID="{117CA2A4-FD45-4F81-A758-B2A985AA01B6}" presName="rootConnector" presStyleLbl="node3" presStyleIdx="6" presStyleCnt="19"/>
      <dgm:spPr/>
    </dgm:pt>
    <dgm:pt modelId="{AA8D7022-5016-40BA-91FF-A3D506AA17B4}" type="pres">
      <dgm:prSet presAssocID="{117CA2A4-FD45-4F81-A758-B2A985AA01B6}" presName="hierChild4" presStyleCnt="0"/>
      <dgm:spPr/>
    </dgm:pt>
    <dgm:pt modelId="{33E34515-43D0-4B9D-9435-7E6249588634}" type="pres">
      <dgm:prSet presAssocID="{117CA2A4-FD45-4F81-A758-B2A985AA01B6}" presName="hierChild5" presStyleCnt="0"/>
      <dgm:spPr/>
    </dgm:pt>
    <dgm:pt modelId="{8CDFE2D4-D468-4A17-A225-94CB206BC795}" type="pres">
      <dgm:prSet presAssocID="{89525DA5-14AA-4A31-9F93-803B22C17E53}" presName="hierChild5" presStyleCnt="0"/>
      <dgm:spPr/>
    </dgm:pt>
    <dgm:pt modelId="{D2311454-8269-47B2-A447-1E6292FC8309}" type="pres">
      <dgm:prSet presAssocID="{F1EB1C62-0BFF-4215-848B-9BEC2CC21D8C}" presName="Name37" presStyleLbl="parChTrans1D2" presStyleIdx="2" presStyleCnt="9"/>
      <dgm:spPr/>
    </dgm:pt>
    <dgm:pt modelId="{691487F2-17DD-47CD-B2AD-AF97FD8C1FCF}" type="pres">
      <dgm:prSet presAssocID="{DC41234D-7E43-46B1-856A-0F1D9B94B151}" presName="hierRoot2" presStyleCnt="0">
        <dgm:presLayoutVars>
          <dgm:hierBranch val="init"/>
        </dgm:presLayoutVars>
      </dgm:prSet>
      <dgm:spPr/>
    </dgm:pt>
    <dgm:pt modelId="{E27A5244-8798-4025-8B49-CDC7019056BF}" type="pres">
      <dgm:prSet presAssocID="{DC41234D-7E43-46B1-856A-0F1D9B94B151}" presName="rootComposite" presStyleCnt="0"/>
      <dgm:spPr/>
    </dgm:pt>
    <dgm:pt modelId="{F612DC96-E142-4699-AA72-71FEAAEF3453}" type="pres">
      <dgm:prSet presAssocID="{DC41234D-7E43-46B1-856A-0F1D9B94B151}" presName="rootText" presStyleLbl="node2" presStyleIdx="2" presStyleCnt="9">
        <dgm:presLayoutVars>
          <dgm:chPref val="3"/>
        </dgm:presLayoutVars>
      </dgm:prSet>
      <dgm:spPr/>
    </dgm:pt>
    <dgm:pt modelId="{BF40D9C0-CA03-4106-8793-987C2CB262A6}" type="pres">
      <dgm:prSet presAssocID="{DC41234D-7E43-46B1-856A-0F1D9B94B151}" presName="rootConnector" presStyleLbl="node2" presStyleIdx="2" presStyleCnt="9"/>
      <dgm:spPr/>
    </dgm:pt>
    <dgm:pt modelId="{1FFD2E17-61F2-47AA-86F5-4BDD20F19811}" type="pres">
      <dgm:prSet presAssocID="{DC41234D-7E43-46B1-856A-0F1D9B94B151}" presName="hierChild4" presStyleCnt="0"/>
      <dgm:spPr/>
    </dgm:pt>
    <dgm:pt modelId="{40B36867-2DD0-4758-9263-422E529FDD9A}" type="pres">
      <dgm:prSet presAssocID="{DC41234D-7E43-46B1-856A-0F1D9B94B151}" presName="hierChild5" presStyleCnt="0"/>
      <dgm:spPr/>
    </dgm:pt>
    <dgm:pt modelId="{C50FAC6E-C5A9-4253-A5B0-BE632FBDC8F7}" type="pres">
      <dgm:prSet presAssocID="{284CF019-0F2C-494A-8452-F321893F0FCD}" presName="Name37" presStyleLbl="parChTrans1D2" presStyleIdx="3" presStyleCnt="9"/>
      <dgm:spPr/>
    </dgm:pt>
    <dgm:pt modelId="{737B142C-6665-47C7-9BBD-CFF4FF63D91E}" type="pres">
      <dgm:prSet presAssocID="{5131F692-ED05-47A9-8B53-7EC71BA84ADE}" presName="hierRoot2" presStyleCnt="0">
        <dgm:presLayoutVars>
          <dgm:hierBranch val="init"/>
        </dgm:presLayoutVars>
      </dgm:prSet>
      <dgm:spPr/>
    </dgm:pt>
    <dgm:pt modelId="{0C307F72-9FFB-4FB3-8496-0F64B26BA0CD}" type="pres">
      <dgm:prSet presAssocID="{5131F692-ED05-47A9-8B53-7EC71BA84ADE}" presName="rootComposite" presStyleCnt="0"/>
      <dgm:spPr/>
    </dgm:pt>
    <dgm:pt modelId="{3D3DBE15-7E70-4831-B9ED-85E435C40DCF}" type="pres">
      <dgm:prSet presAssocID="{5131F692-ED05-47A9-8B53-7EC71BA84ADE}" presName="rootText" presStyleLbl="node2" presStyleIdx="3" presStyleCnt="9">
        <dgm:presLayoutVars>
          <dgm:chPref val="3"/>
        </dgm:presLayoutVars>
      </dgm:prSet>
      <dgm:spPr/>
    </dgm:pt>
    <dgm:pt modelId="{D25C13DF-16AA-4A30-BC2D-353AFFAFAA94}" type="pres">
      <dgm:prSet presAssocID="{5131F692-ED05-47A9-8B53-7EC71BA84ADE}" presName="rootConnector" presStyleLbl="node2" presStyleIdx="3" presStyleCnt="9"/>
      <dgm:spPr/>
    </dgm:pt>
    <dgm:pt modelId="{AB16BDAD-D5C5-404F-9F47-67DA35C80E62}" type="pres">
      <dgm:prSet presAssocID="{5131F692-ED05-47A9-8B53-7EC71BA84ADE}" presName="hierChild4" presStyleCnt="0"/>
      <dgm:spPr/>
    </dgm:pt>
    <dgm:pt modelId="{9065917F-3D00-4983-BAAC-90D8F6123327}" type="pres">
      <dgm:prSet presAssocID="{29BD4CBC-CC69-45D9-BB6B-C486B278B147}" presName="Name37" presStyleLbl="parChTrans1D3" presStyleIdx="7" presStyleCnt="19"/>
      <dgm:spPr/>
    </dgm:pt>
    <dgm:pt modelId="{7F2BE91B-0BEC-4DA3-AD7D-E2ED8FB70624}" type="pres">
      <dgm:prSet presAssocID="{187BB912-4EBB-4653-9182-09A06EFEF2EB}" presName="hierRoot2" presStyleCnt="0">
        <dgm:presLayoutVars>
          <dgm:hierBranch val="init"/>
        </dgm:presLayoutVars>
      </dgm:prSet>
      <dgm:spPr/>
    </dgm:pt>
    <dgm:pt modelId="{1BE363D3-FA24-426C-83C6-6301CBD4DE85}" type="pres">
      <dgm:prSet presAssocID="{187BB912-4EBB-4653-9182-09A06EFEF2EB}" presName="rootComposite" presStyleCnt="0"/>
      <dgm:spPr/>
    </dgm:pt>
    <dgm:pt modelId="{06FBB541-9217-4260-B66A-4478D09F65F9}" type="pres">
      <dgm:prSet presAssocID="{187BB912-4EBB-4653-9182-09A06EFEF2EB}" presName="rootText" presStyleLbl="node3" presStyleIdx="7" presStyleCnt="19">
        <dgm:presLayoutVars>
          <dgm:chPref val="3"/>
        </dgm:presLayoutVars>
      </dgm:prSet>
      <dgm:spPr/>
    </dgm:pt>
    <dgm:pt modelId="{D4E85DC8-C520-42EE-BA16-A101B0ABD659}" type="pres">
      <dgm:prSet presAssocID="{187BB912-4EBB-4653-9182-09A06EFEF2EB}" presName="rootConnector" presStyleLbl="node3" presStyleIdx="7" presStyleCnt="19"/>
      <dgm:spPr/>
    </dgm:pt>
    <dgm:pt modelId="{50F7225B-54E8-4010-887D-4E9C285F0889}" type="pres">
      <dgm:prSet presAssocID="{187BB912-4EBB-4653-9182-09A06EFEF2EB}" presName="hierChild4" presStyleCnt="0"/>
      <dgm:spPr/>
    </dgm:pt>
    <dgm:pt modelId="{D57B1B4F-3776-416E-824F-A0BE0C0604C7}" type="pres">
      <dgm:prSet presAssocID="{187BB912-4EBB-4653-9182-09A06EFEF2EB}" presName="hierChild5" presStyleCnt="0"/>
      <dgm:spPr/>
    </dgm:pt>
    <dgm:pt modelId="{9A69508C-698A-444A-97B8-CA3905278CDD}" type="pres">
      <dgm:prSet presAssocID="{3801C393-4955-4C31-BFF8-B0790AEF8BCC}" presName="Name37" presStyleLbl="parChTrans1D3" presStyleIdx="8" presStyleCnt="19"/>
      <dgm:spPr/>
    </dgm:pt>
    <dgm:pt modelId="{3078C614-806D-4876-9B7A-A6C4CD1BB6F2}" type="pres">
      <dgm:prSet presAssocID="{FE51D227-DAE2-4E5D-922A-6CA97B03B345}" presName="hierRoot2" presStyleCnt="0">
        <dgm:presLayoutVars>
          <dgm:hierBranch val="init"/>
        </dgm:presLayoutVars>
      </dgm:prSet>
      <dgm:spPr/>
    </dgm:pt>
    <dgm:pt modelId="{41DB9248-AC45-422F-876A-062CD10221B5}" type="pres">
      <dgm:prSet presAssocID="{FE51D227-DAE2-4E5D-922A-6CA97B03B345}" presName="rootComposite" presStyleCnt="0"/>
      <dgm:spPr/>
    </dgm:pt>
    <dgm:pt modelId="{CEE73E26-309A-42C8-8982-FFBB7483A995}" type="pres">
      <dgm:prSet presAssocID="{FE51D227-DAE2-4E5D-922A-6CA97B03B345}" presName="rootText" presStyleLbl="node3" presStyleIdx="8" presStyleCnt="19">
        <dgm:presLayoutVars>
          <dgm:chPref val="3"/>
        </dgm:presLayoutVars>
      </dgm:prSet>
      <dgm:spPr/>
    </dgm:pt>
    <dgm:pt modelId="{FFD345FC-CCFC-4E11-8F31-6F269FBCC860}" type="pres">
      <dgm:prSet presAssocID="{FE51D227-DAE2-4E5D-922A-6CA97B03B345}" presName="rootConnector" presStyleLbl="node3" presStyleIdx="8" presStyleCnt="19"/>
      <dgm:spPr/>
    </dgm:pt>
    <dgm:pt modelId="{8610E2F2-9C18-4E7A-8108-A0B4BDFA474E}" type="pres">
      <dgm:prSet presAssocID="{FE51D227-DAE2-4E5D-922A-6CA97B03B345}" presName="hierChild4" presStyleCnt="0"/>
      <dgm:spPr/>
    </dgm:pt>
    <dgm:pt modelId="{B5A4DD1D-C00F-4FC6-B6D7-768655ECB9AB}" type="pres">
      <dgm:prSet presAssocID="{FE51D227-DAE2-4E5D-922A-6CA97B03B345}" presName="hierChild5" presStyleCnt="0"/>
      <dgm:spPr/>
    </dgm:pt>
    <dgm:pt modelId="{5E1B1E2C-D0C2-4C12-8260-34DF3A6F70A4}" type="pres">
      <dgm:prSet presAssocID="{DF426B0C-48BA-4858-B5B3-9F9831C98F1E}" presName="Name37" presStyleLbl="parChTrans1D3" presStyleIdx="9" presStyleCnt="19"/>
      <dgm:spPr/>
    </dgm:pt>
    <dgm:pt modelId="{8A1444C0-EC5E-4598-A398-048608CA8931}" type="pres">
      <dgm:prSet presAssocID="{2C34F556-4536-47DF-B567-D4DBC159B654}" presName="hierRoot2" presStyleCnt="0">
        <dgm:presLayoutVars>
          <dgm:hierBranch val="init"/>
        </dgm:presLayoutVars>
      </dgm:prSet>
      <dgm:spPr/>
    </dgm:pt>
    <dgm:pt modelId="{3AA729E0-15EA-4199-83EC-45A38EE71FE7}" type="pres">
      <dgm:prSet presAssocID="{2C34F556-4536-47DF-B567-D4DBC159B654}" presName="rootComposite" presStyleCnt="0"/>
      <dgm:spPr/>
    </dgm:pt>
    <dgm:pt modelId="{4FA37D44-8F16-4F39-BB48-EBA385539927}" type="pres">
      <dgm:prSet presAssocID="{2C34F556-4536-47DF-B567-D4DBC159B654}" presName="rootText" presStyleLbl="node3" presStyleIdx="9" presStyleCnt="19">
        <dgm:presLayoutVars>
          <dgm:chPref val="3"/>
        </dgm:presLayoutVars>
      </dgm:prSet>
      <dgm:spPr/>
    </dgm:pt>
    <dgm:pt modelId="{E14E6E38-936F-4576-8ED8-51739F2CA48B}" type="pres">
      <dgm:prSet presAssocID="{2C34F556-4536-47DF-B567-D4DBC159B654}" presName="rootConnector" presStyleLbl="node3" presStyleIdx="9" presStyleCnt="19"/>
      <dgm:spPr/>
    </dgm:pt>
    <dgm:pt modelId="{F627E6F1-F699-4AB8-8FF8-A34EA8CC0FE3}" type="pres">
      <dgm:prSet presAssocID="{2C34F556-4536-47DF-B567-D4DBC159B654}" presName="hierChild4" presStyleCnt="0"/>
      <dgm:spPr/>
    </dgm:pt>
    <dgm:pt modelId="{91E1C6E7-E745-4FFF-B48C-98F55430A0D1}" type="pres">
      <dgm:prSet presAssocID="{2C34F556-4536-47DF-B567-D4DBC159B654}" presName="hierChild5" presStyleCnt="0"/>
      <dgm:spPr/>
    </dgm:pt>
    <dgm:pt modelId="{B0040716-0A90-4805-B1E8-6D2E5235194F}" type="pres">
      <dgm:prSet presAssocID="{5131F692-ED05-47A9-8B53-7EC71BA84ADE}" presName="hierChild5" presStyleCnt="0"/>
      <dgm:spPr/>
    </dgm:pt>
    <dgm:pt modelId="{5F5ADE19-BFB1-47B3-994A-2EFDBC0DEE20}" type="pres">
      <dgm:prSet presAssocID="{C9E54553-1804-48F3-B483-BC9926C428D8}" presName="Name37" presStyleLbl="parChTrans1D2" presStyleIdx="4" presStyleCnt="9"/>
      <dgm:spPr/>
    </dgm:pt>
    <dgm:pt modelId="{D2F909E3-FA17-4330-8851-02262D188EF0}" type="pres">
      <dgm:prSet presAssocID="{575849D5-502D-41BE-96CD-6856478E267C}" presName="hierRoot2" presStyleCnt="0">
        <dgm:presLayoutVars>
          <dgm:hierBranch val="init"/>
        </dgm:presLayoutVars>
      </dgm:prSet>
      <dgm:spPr/>
    </dgm:pt>
    <dgm:pt modelId="{5E729B1B-1BC0-4243-923D-ED50FE7C3E64}" type="pres">
      <dgm:prSet presAssocID="{575849D5-502D-41BE-96CD-6856478E267C}" presName="rootComposite" presStyleCnt="0"/>
      <dgm:spPr/>
    </dgm:pt>
    <dgm:pt modelId="{062559DC-561A-49E4-9016-5F8EF023A3C0}" type="pres">
      <dgm:prSet presAssocID="{575849D5-502D-41BE-96CD-6856478E267C}" presName="rootText" presStyleLbl="node2" presStyleIdx="4" presStyleCnt="9">
        <dgm:presLayoutVars>
          <dgm:chPref val="3"/>
        </dgm:presLayoutVars>
      </dgm:prSet>
      <dgm:spPr/>
    </dgm:pt>
    <dgm:pt modelId="{CD0986CB-9EEC-40B0-8B45-EED16B7A4D9B}" type="pres">
      <dgm:prSet presAssocID="{575849D5-502D-41BE-96CD-6856478E267C}" presName="rootConnector" presStyleLbl="node2" presStyleIdx="4" presStyleCnt="9"/>
      <dgm:spPr/>
    </dgm:pt>
    <dgm:pt modelId="{B371338D-46CC-47B6-9113-E923F731E91E}" type="pres">
      <dgm:prSet presAssocID="{575849D5-502D-41BE-96CD-6856478E267C}" presName="hierChild4" presStyleCnt="0"/>
      <dgm:spPr/>
    </dgm:pt>
    <dgm:pt modelId="{E254097F-C1BA-4A5F-93F4-402B3F0AE75D}" type="pres">
      <dgm:prSet presAssocID="{BC720AC5-6571-4038-8D1E-84B22AFD8B9B}" presName="Name37" presStyleLbl="parChTrans1D3" presStyleIdx="10" presStyleCnt="19"/>
      <dgm:spPr/>
    </dgm:pt>
    <dgm:pt modelId="{57BFD7B3-8DAD-4799-84B3-A3F550A03AFA}" type="pres">
      <dgm:prSet presAssocID="{ABF64C50-5F52-4840-BF5D-F561CE34DA5D}" presName="hierRoot2" presStyleCnt="0">
        <dgm:presLayoutVars>
          <dgm:hierBranch val="init"/>
        </dgm:presLayoutVars>
      </dgm:prSet>
      <dgm:spPr/>
    </dgm:pt>
    <dgm:pt modelId="{EB2ABC76-D597-407D-97EC-EF0A040EF914}" type="pres">
      <dgm:prSet presAssocID="{ABF64C50-5F52-4840-BF5D-F561CE34DA5D}" presName="rootComposite" presStyleCnt="0"/>
      <dgm:spPr/>
    </dgm:pt>
    <dgm:pt modelId="{7C4E514F-1F30-47F3-BD12-A766AFB17878}" type="pres">
      <dgm:prSet presAssocID="{ABF64C50-5F52-4840-BF5D-F561CE34DA5D}" presName="rootText" presStyleLbl="node3" presStyleIdx="10" presStyleCnt="19">
        <dgm:presLayoutVars>
          <dgm:chPref val="3"/>
        </dgm:presLayoutVars>
      </dgm:prSet>
      <dgm:spPr/>
    </dgm:pt>
    <dgm:pt modelId="{6008554C-1ABC-49AD-B01B-B2312140D8F1}" type="pres">
      <dgm:prSet presAssocID="{ABF64C50-5F52-4840-BF5D-F561CE34DA5D}" presName="rootConnector" presStyleLbl="node3" presStyleIdx="10" presStyleCnt="19"/>
      <dgm:spPr/>
    </dgm:pt>
    <dgm:pt modelId="{7A20FDF1-6047-4D99-8338-EFC69A827C2A}" type="pres">
      <dgm:prSet presAssocID="{ABF64C50-5F52-4840-BF5D-F561CE34DA5D}" presName="hierChild4" presStyleCnt="0"/>
      <dgm:spPr/>
    </dgm:pt>
    <dgm:pt modelId="{68ACF74A-958C-4C5C-9996-8BBA1B27D0FD}" type="pres">
      <dgm:prSet presAssocID="{ABF64C50-5F52-4840-BF5D-F561CE34DA5D}" presName="hierChild5" presStyleCnt="0"/>
      <dgm:spPr/>
    </dgm:pt>
    <dgm:pt modelId="{1900FA9A-D89D-43C2-9931-2990B450206E}" type="pres">
      <dgm:prSet presAssocID="{00ACC923-780F-4DE0-921A-AB9B5AAE732E}" presName="Name37" presStyleLbl="parChTrans1D3" presStyleIdx="11" presStyleCnt="19"/>
      <dgm:spPr/>
    </dgm:pt>
    <dgm:pt modelId="{5A84EEF7-D486-4FAD-8D6E-CA3B4DFBEF3B}" type="pres">
      <dgm:prSet presAssocID="{C2BCDBA8-7A13-41E6-A8E5-4F6B70DAC930}" presName="hierRoot2" presStyleCnt="0">
        <dgm:presLayoutVars>
          <dgm:hierBranch val="init"/>
        </dgm:presLayoutVars>
      </dgm:prSet>
      <dgm:spPr/>
    </dgm:pt>
    <dgm:pt modelId="{EDF19159-CE43-4B83-AE1A-0A231203B7D8}" type="pres">
      <dgm:prSet presAssocID="{C2BCDBA8-7A13-41E6-A8E5-4F6B70DAC930}" presName="rootComposite" presStyleCnt="0"/>
      <dgm:spPr/>
    </dgm:pt>
    <dgm:pt modelId="{E7B0D110-0C53-4A28-92CD-A8A6C7F4F269}" type="pres">
      <dgm:prSet presAssocID="{C2BCDBA8-7A13-41E6-A8E5-4F6B70DAC930}" presName="rootText" presStyleLbl="node3" presStyleIdx="11" presStyleCnt="19">
        <dgm:presLayoutVars>
          <dgm:chPref val="3"/>
        </dgm:presLayoutVars>
      </dgm:prSet>
      <dgm:spPr/>
    </dgm:pt>
    <dgm:pt modelId="{D86A42EF-44DA-44E7-8A40-BA8C6CCCB6E5}" type="pres">
      <dgm:prSet presAssocID="{C2BCDBA8-7A13-41E6-A8E5-4F6B70DAC930}" presName="rootConnector" presStyleLbl="node3" presStyleIdx="11" presStyleCnt="19"/>
      <dgm:spPr/>
    </dgm:pt>
    <dgm:pt modelId="{6A57E4F7-5C07-4AF1-A6A1-466ECFDD69FF}" type="pres">
      <dgm:prSet presAssocID="{C2BCDBA8-7A13-41E6-A8E5-4F6B70DAC930}" presName="hierChild4" presStyleCnt="0"/>
      <dgm:spPr/>
    </dgm:pt>
    <dgm:pt modelId="{86E69556-25D0-4FBA-83BE-489FECB49EDF}" type="pres">
      <dgm:prSet presAssocID="{C2BCDBA8-7A13-41E6-A8E5-4F6B70DAC930}" presName="hierChild5" presStyleCnt="0"/>
      <dgm:spPr/>
    </dgm:pt>
    <dgm:pt modelId="{ED0D50BE-D28E-446C-85A4-B80181E3A2D7}" type="pres">
      <dgm:prSet presAssocID="{87E5B000-4AD6-4E7E-B70D-8A2725E0836B}" presName="Name37" presStyleLbl="parChTrans1D3" presStyleIdx="12" presStyleCnt="19"/>
      <dgm:spPr/>
    </dgm:pt>
    <dgm:pt modelId="{C676E0CE-3820-47C8-BB7B-715EC745C9FD}" type="pres">
      <dgm:prSet presAssocID="{6E6CDB68-8323-4912-A3CF-A2FBB783395C}" presName="hierRoot2" presStyleCnt="0">
        <dgm:presLayoutVars>
          <dgm:hierBranch val="init"/>
        </dgm:presLayoutVars>
      </dgm:prSet>
      <dgm:spPr/>
    </dgm:pt>
    <dgm:pt modelId="{A0673E8A-273F-4A31-9A56-4D0F679B0741}" type="pres">
      <dgm:prSet presAssocID="{6E6CDB68-8323-4912-A3CF-A2FBB783395C}" presName="rootComposite" presStyleCnt="0"/>
      <dgm:spPr/>
    </dgm:pt>
    <dgm:pt modelId="{7D9256E3-8088-4D14-861B-0A2C93223FB4}" type="pres">
      <dgm:prSet presAssocID="{6E6CDB68-8323-4912-A3CF-A2FBB783395C}" presName="rootText" presStyleLbl="node3" presStyleIdx="12" presStyleCnt="19">
        <dgm:presLayoutVars>
          <dgm:chPref val="3"/>
        </dgm:presLayoutVars>
      </dgm:prSet>
      <dgm:spPr/>
    </dgm:pt>
    <dgm:pt modelId="{AE9A82BB-F385-47B8-8F0B-061E10BDC5A0}" type="pres">
      <dgm:prSet presAssocID="{6E6CDB68-8323-4912-A3CF-A2FBB783395C}" presName="rootConnector" presStyleLbl="node3" presStyleIdx="12" presStyleCnt="19"/>
      <dgm:spPr/>
    </dgm:pt>
    <dgm:pt modelId="{DB21F591-A75E-46A9-B2B9-EE797E3652D2}" type="pres">
      <dgm:prSet presAssocID="{6E6CDB68-8323-4912-A3CF-A2FBB783395C}" presName="hierChild4" presStyleCnt="0"/>
      <dgm:spPr/>
    </dgm:pt>
    <dgm:pt modelId="{3065F29A-B9EB-4294-83E5-9EBFE137994D}" type="pres">
      <dgm:prSet presAssocID="{6E6CDB68-8323-4912-A3CF-A2FBB783395C}" presName="hierChild5" presStyleCnt="0"/>
      <dgm:spPr/>
    </dgm:pt>
    <dgm:pt modelId="{0E143B10-71E3-46C2-AFAC-DE9E9E64CE0F}" type="pres">
      <dgm:prSet presAssocID="{96F3DD52-18A8-4A55-979D-905BD7A774E2}" presName="Name37" presStyleLbl="parChTrans1D3" presStyleIdx="13" presStyleCnt="19"/>
      <dgm:spPr/>
    </dgm:pt>
    <dgm:pt modelId="{A8238BA5-16A0-4905-A2F5-AD928CC93101}" type="pres">
      <dgm:prSet presAssocID="{A1C34B95-A75C-47AD-9120-4AC5923D45FB}" presName="hierRoot2" presStyleCnt="0">
        <dgm:presLayoutVars>
          <dgm:hierBranch val="init"/>
        </dgm:presLayoutVars>
      </dgm:prSet>
      <dgm:spPr/>
    </dgm:pt>
    <dgm:pt modelId="{677719B7-C0A0-465F-BF13-57F5E7C91398}" type="pres">
      <dgm:prSet presAssocID="{A1C34B95-A75C-47AD-9120-4AC5923D45FB}" presName="rootComposite" presStyleCnt="0"/>
      <dgm:spPr/>
    </dgm:pt>
    <dgm:pt modelId="{8B2F6138-6EBD-456B-A430-70EC5684C00F}" type="pres">
      <dgm:prSet presAssocID="{A1C34B95-A75C-47AD-9120-4AC5923D45FB}" presName="rootText" presStyleLbl="node3" presStyleIdx="13" presStyleCnt="19">
        <dgm:presLayoutVars>
          <dgm:chPref val="3"/>
        </dgm:presLayoutVars>
      </dgm:prSet>
      <dgm:spPr/>
    </dgm:pt>
    <dgm:pt modelId="{C31A792D-C236-4283-AEE6-C453993FAAAF}" type="pres">
      <dgm:prSet presAssocID="{A1C34B95-A75C-47AD-9120-4AC5923D45FB}" presName="rootConnector" presStyleLbl="node3" presStyleIdx="13" presStyleCnt="19"/>
      <dgm:spPr/>
    </dgm:pt>
    <dgm:pt modelId="{7ABF4268-5B32-4180-9FB4-B69A12CABE3A}" type="pres">
      <dgm:prSet presAssocID="{A1C34B95-A75C-47AD-9120-4AC5923D45FB}" presName="hierChild4" presStyleCnt="0"/>
      <dgm:spPr/>
    </dgm:pt>
    <dgm:pt modelId="{721AB312-5BCC-4066-9A4D-1B1982C59064}" type="pres">
      <dgm:prSet presAssocID="{A1C34B95-A75C-47AD-9120-4AC5923D45FB}" presName="hierChild5" presStyleCnt="0"/>
      <dgm:spPr/>
    </dgm:pt>
    <dgm:pt modelId="{C4719D99-06E9-4AE6-985F-147241C36FE2}" type="pres">
      <dgm:prSet presAssocID="{575849D5-502D-41BE-96CD-6856478E267C}" presName="hierChild5" presStyleCnt="0"/>
      <dgm:spPr/>
    </dgm:pt>
    <dgm:pt modelId="{077266BD-46AE-4B54-A043-01AE8E20AB3C}" type="pres">
      <dgm:prSet presAssocID="{84B94AE4-20D9-45D6-859F-F0FC6DFED787}" presName="Name37" presStyleLbl="parChTrans1D2" presStyleIdx="5" presStyleCnt="9"/>
      <dgm:spPr/>
    </dgm:pt>
    <dgm:pt modelId="{4872B850-5883-4CB6-B86B-67B6BC242807}" type="pres">
      <dgm:prSet presAssocID="{8A78869D-ABD4-4BEC-B791-8A91B021B9E2}" presName="hierRoot2" presStyleCnt="0">
        <dgm:presLayoutVars>
          <dgm:hierBranch val="init"/>
        </dgm:presLayoutVars>
      </dgm:prSet>
      <dgm:spPr/>
    </dgm:pt>
    <dgm:pt modelId="{E66CB2DB-1E65-4C17-BFDE-F595E28D01C0}" type="pres">
      <dgm:prSet presAssocID="{8A78869D-ABD4-4BEC-B791-8A91B021B9E2}" presName="rootComposite" presStyleCnt="0"/>
      <dgm:spPr/>
    </dgm:pt>
    <dgm:pt modelId="{4F6C516C-BF98-4368-B097-CF14ABA5AE09}" type="pres">
      <dgm:prSet presAssocID="{8A78869D-ABD4-4BEC-B791-8A91B021B9E2}" presName="rootText" presStyleLbl="node2" presStyleIdx="5" presStyleCnt="9">
        <dgm:presLayoutVars>
          <dgm:chPref val="3"/>
        </dgm:presLayoutVars>
      </dgm:prSet>
      <dgm:spPr/>
    </dgm:pt>
    <dgm:pt modelId="{B8229803-54BC-4110-8952-CD0C0BA015BD}" type="pres">
      <dgm:prSet presAssocID="{8A78869D-ABD4-4BEC-B791-8A91B021B9E2}" presName="rootConnector" presStyleLbl="node2" presStyleIdx="5" presStyleCnt="9"/>
      <dgm:spPr/>
    </dgm:pt>
    <dgm:pt modelId="{A2882830-44CC-425C-ABA2-65354163B514}" type="pres">
      <dgm:prSet presAssocID="{8A78869D-ABD4-4BEC-B791-8A91B021B9E2}" presName="hierChild4" presStyleCnt="0"/>
      <dgm:spPr/>
    </dgm:pt>
    <dgm:pt modelId="{B30DF026-D103-4AB7-9EF2-94910A5284CF}" type="pres">
      <dgm:prSet presAssocID="{8A78869D-ABD4-4BEC-B791-8A91B021B9E2}" presName="hierChild5" presStyleCnt="0"/>
      <dgm:spPr/>
    </dgm:pt>
    <dgm:pt modelId="{5C81FD10-D2E2-4B6A-AE3D-A9F3FAC22E39}" type="pres">
      <dgm:prSet presAssocID="{104AFD47-F4DC-473C-952E-E7E7F387468B}" presName="Name37" presStyleLbl="parChTrans1D2" presStyleIdx="6" presStyleCnt="9"/>
      <dgm:spPr/>
    </dgm:pt>
    <dgm:pt modelId="{65E02EAA-B0E2-4EE6-A41B-4597EEE49C19}" type="pres">
      <dgm:prSet presAssocID="{FDF45652-743A-4A92-A9C0-8B8384DBF543}" presName="hierRoot2" presStyleCnt="0">
        <dgm:presLayoutVars>
          <dgm:hierBranch val="init"/>
        </dgm:presLayoutVars>
      </dgm:prSet>
      <dgm:spPr/>
    </dgm:pt>
    <dgm:pt modelId="{90957ED9-78EF-471B-8424-A2355E8D5B06}" type="pres">
      <dgm:prSet presAssocID="{FDF45652-743A-4A92-A9C0-8B8384DBF543}" presName="rootComposite" presStyleCnt="0"/>
      <dgm:spPr/>
    </dgm:pt>
    <dgm:pt modelId="{A96C0DEB-2321-4487-8EC4-06350B080E9A}" type="pres">
      <dgm:prSet presAssocID="{FDF45652-743A-4A92-A9C0-8B8384DBF543}" presName="rootText" presStyleLbl="node2" presStyleIdx="6" presStyleCnt="9">
        <dgm:presLayoutVars>
          <dgm:chPref val="3"/>
        </dgm:presLayoutVars>
      </dgm:prSet>
      <dgm:spPr/>
    </dgm:pt>
    <dgm:pt modelId="{51825A05-DAFD-49AA-9B9C-D6338A437591}" type="pres">
      <dgm:prSet presAssocID="{FDF45652-743A-4A92-A9C0-8B8384DBF543}" presName="rootConnector" presStyleLbl="node2" presStyleIdx="6" presStyleCnt="9"/>
      <dgm:spPr/>
    </dgm:pt>
    <dgm:pt modelId="{B1445A0E-9682-485B-8B2B-5592AE7B254E}" type="pres">
      <dgm:prSet presAssocID="{FDF45652-743A-4A92-A9C0-8B8384DBF543}" presName="hierChild4" presStyleCnt="0"/>
      <dgm:spPr/>
    </dgm:pt>
    <dgm:pt modelId="{1EAF8EFE-CF7A-4429-A48B-F4BB9C14B518}" type="pres">
      <dgm:prSet presAssocID="{FDF45652-743A-4A92-A9C0-8B8384DBF543}" presName="hierChild5" presStyleCnt="0"/>
      <dgm:spPr/>
    </dgm:pt>
    <dgm:pt modelId="{1FB8522D-9875-4AD6-82C3-3B2693D26AEC}" type="pres">
      <dgm:prSet presAssocID="{79353437-339A-4DF6-A711-9769A0D779D6}" presName="Name37" presStyleLbl="parChTrans1D2" presStyleIdx="7" presStyleCnt="9"/>
      <dgm:spPr/>
    </dgm:pt>
    <dgm:pt modelId="{C74EE336-79F7-4BE7-84AB-32C7BE372CB8}" type="pres">
      <dgm:prSet presAssocID="{6D4DE68C-A8EB-4675-9474-4C043C27FC37}" presName="hierRoot2" presStyleCnt="0">
        <dgm:presLayoutVars>
          <dgm:hierBranch val="init"/>
        </dgm:presLayoutVars>
      </dgm:prSet>
      <dgm:spPr/>
    </dgm:pt>
    <dgm:pt modelId="{EB5B7F37-0EAC-4D1F-94A3-5099F650BBF5}" type="pres">
      <dgm:prSet presAssocID="{6D4DE68C-A8EB-4675-9474-4C043C27FC37}" presName="rootComposite" presStyleCnt="0"/>
      <dgm:spPr/>
    </dgm:pt>
    <dgm:pt modelId="{5CDD0404-3B34-4C41-8019-4CFA86A19E5F}" type="pres">
      <dgm:prSet presAssocID="{6D4DE68C-A8EB-4675-9474-4C043C27FC37}" presName="rootText" presStyleLbl="node2" presStyleIdx="7" presStyleCnt="9">
        <dgm:presLayoutVars>
          <dgm:chPref val="3"/>
        </dgm:presLayoutVars>
      </dgm:prSet>
      <dgm:spPr/>
    </dgm:pt>
    <dgm:pt modelId="{A7B8749C-913F-4248-A85D-30728884358C}" type="pres">
      <dgm:prSet presAssocID="{6D4DE68C-A8EB-4675-9474-4C043C27FC37}" presName="rootConnector" presStyleLbl="node2" presStyleIdx="7" presStyleCnt="9"/>
      <dgm:spPr/>
    </dgm:pt>
    <dgm:pt modelId="{06D2F42E-C326-4529-9475-AEB94E7B26BC}" type="pres">
      <dgm:prSet presAssocID="{6D4DE68C-A8EB-4675-9474-4C043C27FC37}" presName="hierChild4" presStyleCnt="0"/>
      <dgm:spPr/>
    </dgm:pt>
    <dgm:pt modelId="{C7CC3A17-5C62-4416-8488-5CA818CDA8DC}" type="pres">
      <dgm:prSet presAssocID="{6D4DE68C-A8EB-4675-9474-4C043C27FC37}" presName="hierChild5" presStyleCnt="0"/>
      <dgm:spPr/>
    </dgm:pt>
    <dgm:pt modelId="{86CAA643-0D99-4E67-9D1D-F154E14E2A79}" type="pres">
      <dgm:prSet presAssocID="{8AD708FF-D29F-4563-9D66-7708B561714E}" presName="Name37" presStyleLbl="parChTrans1D2" presStyleIdx="8" presStyleCnt="9"/>
      <dgm:spPr/>
    </dgm:pt>
    <dgm:pt modelId="{8117F2FB-BBE4-4C94-A12B-5C07F0F7CA6E}" type="pres">
      <dgm:prSet presAssocID="{D45FFADD-190B-4F72-BEB3-0738C63FD7D9}" presName="hierRoot2" presStyleCnt="0">
        <dgm:presLayoutVars>
          <dgm:hierBranch val="init"/>
        </dgm:presLayoutVars>
      </dgm:prSet>
      <dgm:spPr/>
    </dgm:pt>
    <dgm:pt modelId="{3D6AEE3A-DE0A-489D-A8B8-0D258BCDD7C1}" type="pres">
      <dgm:prSet presAssocID="{D45FFADD-190B-4F72-BEB3-0738C63FD7D9}" presName="rootComposite" presStyleCnt="0"/>
      <dgm:spPr/>
    </dgm:pt>
    <dgm:pt modelId="{F02B5DAA-0814-4CD3-ADF6-C77312C5BAE1}" type="pres">
      <dgm:prSet presAssocID="{D45FFADD-190B-4F72-BEB3-0738C63FD7D9}" presName="rootText" presStyleLbl="node2" presStyleIdx="8" presStyleCnt="9">
        <dgm:presLayoutVars>
          <dgm:chPref val="3"/>
        </dgm:presLayoutVars>
      </dgm:prSet>
      <dgm:spPr/>
    </dgm:pt>
    <dgm:pt modelId="{C1BAD524-4A9D-4286-8917-20B124EE029F}" type="pres">
      <dgm:prSet presAssocID="{D45FFADD-190B-4F72-BEB3-0738C63FD7D9}" presName="rootConnector" presStyleLbl="node2" presStyleIdx="8" presStyleCnt="9"/>
      <dgm:spPr/>
    </dgm:pt>
    <dgm:pt modelId="{1E5D9463-D48C-4675-81B1-71E439082320}" type="pres">
      <dgm:prSet presAssocID="{D45FFADD-190B-4F72-BEB3-0738C63FD7D9}" presName="hierChild4" presStyleCnt="0"/>
      <dgm:spPr/>
    </dgm:pt>
    <dgm:pt modelId="{D10A7866-AFCB-4A56-9863-869D3792129F}" type="pres">
      <dgm:prSet presAssocID="{4D33246C-E2F1-4141-AE40-17FD826C513C}" presName="Name37" presStyleLbl="parChTrans1D3" presStyleIdx="14" presStyleCnt="19"/>
      <dgm:spPr/>
    </dgm:pt>
    <dgm:pt modelId="{F9BDE0D8-B241-46AC-8C59-D0F047A5FE73}" type="pres">
      <dgm:prSet presAssocID="{9392FC51-6FB1-4EB1-A5AC-5DE76D5B6C9D}" presName="hierRoot2" presStyleCnt="0">
        <dgm:presLayoutVars>
          <dgm:hierBranch val="init"/>
        </dgm:presLayoutVars>
      </dgm:prSet>
      <dgm:spPr/>
    </dgm:pt>
    <dgm:pt modelId="{1AC88B38-1163-4EAB-89DD-6ED02F846401}" type="pres">
      <dgm:prSet presAssocID="{9392FC51-6FB1-4EB1-A5AC-5DE76D5B6C9D}" presName="rootComposite" presStyleCnt="0"/>
      <dgm:spPr/>
    </dgm:pt>
    <dgm:pt modelId="{64105052-4914-4F5A-A8CB-110A9EEF2230}" type="pres">
      <dgm:prSet presAssocID="{9392FC51-6FB1-4EB1-A5AC-5DE76D5B6C9D}" presName="rootText" presStyleLbl="node3" presStyleIdx="14" presStyleCnt="19">
        <dgm:presLayoutVars>
          <dgm:chPref val="3"/>
        </dgm:presLayoutVars>
      </dgm:prSet>
      <dgm:spPr/>
    </dgm:pt>
    <dgm:pt modelId="{55F66390-9FB2-441C-AE9A-3C45345BFF37}" type="pres">
      <dgm:prSet presAssocID="{9392FC51-6FB1-4EB1-A5AC-5DE76D5B6C9D}" presName="rootConnector" presStyleLbl="node3" presStyleIdx="14" presStyleCnt="19"/>
      <dgm:spPr/>
    </dgm:pt>
    <dgm:pt modelId="{9189F7DB-7DC5-4AD9-8024-24DF6FA9766D}" type="pres">
      <dgm:prSet presAssocID="{9392FC51-6FB1-4EB1-A5AC-5DE76D5B6C9D}" presName="hierChild4" presStyleCnt="0"/>
      <dgm:spPr/>
    </dgm:pt>
    <dgm:pt modelId="{E68D7299-8E29-4C03-B23F-B74CB8F3F3DC}" type="pres">
      <dgm:prSet presAssocID="{9392FC51-6FB1-4EB1-A5AC-5DE76D5B6C9D}" presName="hierChild5" presStyleCnt="0"/>
      <dgm:spPr/>
    </dgm:pt>
    <dgm:pt modelId="{2A54D902-B4BE-4DC5-B445-9FAAFCC8808B}" type="pres">
      <dgm:prSet presAssocID="{F5D4AA5A-B38C-4FA0-A783-AE08592A949E}" presName="Name37" presStyleLbl="parChTrans1D3" presStyleIdx="15" presStyleCnt="19"/>
      <dgm:spPr/>
    </dgm:pt>
    <dgm:pt modelId="{AB430FBA-D0CE-44B1-8875-2337CFA754EA}" type="pres">
      <dgm:prSet presAssocID="{3023B8BE-1EE0-4055-B9A3-0B1F5DD3DF87}" presName="hierRoot2" presStyleCnt="0">
        <dgm:presLayoutVars>
          <dgm:hierBranch val="init"/>
        </dgm:presLayoutVars>
      </dgm:prSet>
      <dgm:spPr/>
    </dgm:pt>
    <dgm:pt modelId="{0AA29AAF-E9A0-4138-BC97-7C2A46ACA995}" type="pres">
      <dgm:prSet presAssocID="{3023B8BE-1EE0-4055-B9A3-0B1F5DD3DF87}" presName="rootComposite" presStyleCnt="0"/>
      <dgm:spPr/>
    </dgm:pt>
    <dgm:pt modelId="{FB8FAD22-B43A-4FCA-9390-B97EBBCBB514}" type="pres">
      <dgm:prSet presAssocID="{3023B8BE-1EE0-4055-B9A3-0B1F5DD3DF87}" presName="rootText" presStyleLbl="node3" presStyleIdx="15" presStyleCnt="19">
        <dgm:presLayoutVars>
          <dgm:chPref val="3"/>
        </dgm:presLayoutVars>
      </dgm:prSet>
      <dgm:spPr/>
    </dgm:pt>
    <dgm:pt modelId="{48FDA206-0BAB-4BAC-AD95-E863A74B87D1}" type="pres">
      <dgm:prSet presAssocID="{3023B8BE-1EE0-4055-B9A3-0B1F5DD3DF87}" presName="rootConnector" presStyleLbl="node3" presStyleIdx="15" presStyleCnt="19"/>
      <dgm:spPr/>
    </dgm:pt>
    <dgm:pt modelId="{72DB6B8D-E799-4018-AB78-4E257595E5A4}" type="pres">
      <dgm:prSet presAssocID="{3023B8BE-1EE0-4055-B9A3-0B1F5DD3DF87}" presName="hierChild4" presStyleCnt="0"/>
      <dgm:spPr/>
    </dgm:pt>
    <dgm:pt modelId="{E126B8B1-D964-4371-8879-1C8FECE21CAF}" type="pres">
      <dgm:prSet presAssocID="{3023B8BE-1EE0-4055-B9A3-0B1F5DD3DF87}" presName="hierChild5" presStyleCnt="0"/>
      <dgm:spPr/>
    </dgm:pt>
    <dgm:pt modelId="{94089358-70FF-4749-9E24-A33206D7EF54}" type="pres">
      <dgm:prSet presAssocID="{B5F8AF00-1B74-4EE1-8963-2D788A57D4BA}" presName="Name37" presStyleLbl="parChTrans1D3" presStyleIdx="16" presStyleCnt="19"/>
      <dgm:spPr/>
    </dgm:pt>
    <dgm:pt modelId="{F2852B06-482C-4898-B082-DAB77D5EA648}" type="pres">
      <dgm:prSet presAssocID="{60FC3162-E8E7-4859-89A7-5BBB69A8D731}" presName="hierRoot2" presStyleCnt="0">
        <dgm:presLayoutVars>
          <dgm:hierBranch val="init"/>
        </dgm:presLayoutVars>
      </dgm:prSet>
      <dgm:spPr/>
    </dgm:pt>
    <dgm:pt modelId="{7C795406-5DEC-4F35-A848-CC1E364A369E}" type="pres">
      <dgm:prSet presAssocID="{60FC3162-E8E7-4859-89A7-5BBB69A8D731}" presName="rootComposite" presStyleCnt="0"/>
      <dgm:spPr/>
    </dgm:pt>
    <dgm:pt modelId="{1941FEE3-370B-4ACD-AFF7-45A642AC9CF4}" type="pres">
      <dgm:prSet presAssocID="{60FC3162-E8E7-4859-89A7-5BBB69A8D731}" presName="rootText" presStyleLbl="node3" presStyleIdx="16" presStyleCnt="19">
        <dgm:presLayoutVars>
          <dgm:chPref val="3"/>
        </dgm:presLayoutVars>
      </dgm:prSet>
      <dgm:spPr/>
    </dgm:pt>
    <dgm:pt modelId="{622B7174-C806-4A2C-B8B5-72BFD78BECC2}" type="pres">
      <dgm:prSet presAssocID="{60FC3162-E8E7-4859-89A7-5BBB69A8D731}" presName="rootConnector" presStyleLbl="node3" presStyleIdx="16" presStyleCnt="19"/>
      <dgm:spPr/>
    </dgm:pt>
    <dgm:pt modelId="{A3A96742-814B-4280-BEC7-8D138A5F7AE1}" type="pres">
      <dgm:prSet presAssocID="{60FC3162-E8E7-4859-89A7-5BBB69A8D731}" presName="hierChild4" presStyleCnt="0"/>
      <dgm:spPr/>
    </dgm:pt>
    <dgm:pt modelId="{1A4989BA-C029-476D-B09C-B89BFF641ABE}" type="pres">
      <dgm:prSet presAssocID="{60FC3162-E8E7-4859-89A7-5BBB69A8D731}" presName="hierChild5" presStyleCnt="0"/>
      <dgm:spPr/>
    </dgm:pt>
    <dgm:pt modelId="{26BE255F-0ADF-47C5-8AA2-4BC9CAA8B20D}" type="pres">
      <dgm:prSet presAssocID="{5E6BC568-ACAA-4223-9D6E-91DEE91EE1B8}" presName="Name37" presStyleLbl="parChTrans1D3" presStyleIdx="17" presStyleCnt="19"/>
      <dgm:spPr/>
    </dgm:pt>
    <dgm:pt modelId="{534F53DA-650E-428B-BE2C-7BE1E6E0825E}" type="pres">
      <dgm:prSet presAssocID="{CCB63AC1-2149-4974-895C-E450EE03DD96}" presName="hierRoot2" presStyleCnt="0">
        <dgm:presLayoutVars>
          <dgm:hierBranch val="init"/>
        </dgm:presLayoutVars>
      </dgm:prSet>
      <dgm:spPr/>
    </dgm:pt>
    <dgm:pt modelId="{2CD73DA3-B4DD-41D4-9B7F-8219793F7676}" type="pres">
      <dgm:prSet presAssocID="{CCB63AC1-2149-4974-895C-E450EE03DD96}" presName="rootComposite" presStyleCnt="0"/>
      <dgm:spPr/>
    </dgm:pt>
    <dgm:pt modelId="{7E8D7E4A-B1BA-46EC-8822-B43819B0C522}" type="pres">
      <dgm:prSet presAssocID="{CCB63AC1-2149-4974-895C-E450EE03DD96}" presName="rootText" presStyleLbl="node3" presStyleIdx="17" presStyleCnt="19">
        <dgm:presLayoutVars>
          <dgm:chPref val="3"/>
        </dgm:presLayoutVars>
      </dgm:prSet>
      <dgm:spPr/>
    </dgm:pt>
    <dgm:pt modelId="{046061E6-44FB-4A00-B076-E9750874C4E2}" type="pres">
      <dgm:prSet presAssocID="{CCB63AC1-2149-4974-895C-E450EE03DD96}" presName="rootConnector" presStyleLbl="node3" presStyleIdx="17" presStyleCnt="19"/>
      <dgm:spPr/>
    </dgm:pt>
    <dgm:pt modelId="{DB5388BD-5D9C-46D5-BD8E-99376033858F}" type="pres">
      <dgm:prSet presAssocID="{CCB63AC1-2149-4974-895C-E450EE03DD96}" presName="hierChild4" presStyleCnt="0"/>
      <dgm:spPr/>
    </dgm:pt>
    <dgm:pt modelId="{A0B6C876-EDDE-46D5-B219-240F00BFA6E0}" type="pres">
      <dgm:prSet presAssocID="{CCB63AC1-2149-4974-895C-E450EE03DD96}" presName="hierChild5" presStyleCnt="0"/>
      <dgm:spPr/>
    </dgm:pt>
    <dgm:pt modelId="{A22B6B90-635E-42A2-8058-0FD6394C5661}" type="pres">
      <dgm:prSet presAssocID="{985BD5D4-DE0C-47EF-8B12-EF6799BFAE49}" presName="Name37" presStyleLbl="parChTrans1D3" presStyleIdx="18" presStyleCnt="19"/>
      <dgm:spPr/>
    </dgm:pt>
    <dgm:pt modelId="{8762B371-713B-414C-9C16-00A44DC56430}" type="pres">
      <dgm:prSet presAssocID="{5B633047-EDA0-4E95-A768-9736D795908F}" presName="hierRoot2" presStyleCnt="0">
        <dgm:presLayoutVars>
          <dgm:hierBranch val="init"/>
        </dgm:presLayoutVars>
      </dgm:prSet>
      <dgm:spPr/>
    </dgm:pt>
    <dgm:pt modelId="{C81093A9-B370-4D08-981B-3A4BD32AB0DD}" type="pres">
      <dgm:prSet presAssocID="{5B633047-EDA0-4E95-A768-9736D795908F}" presName="rootComposite" presStyleCnt="0"/>
      <dgm:spPr/>
    </dgm:pt>
    <dgm:pt modelId="{B0C72512-8EE8-43DF-AA84-ACBB4CA3D107}" type="pres">
      <dgm:prSet presAssocID="{5B633047-EDA0-4E95-A768-9736D795908F}" presName="rootText" presStyleLbl="node3" presStyleIdx="18" presStyleCnt="19">
        <dgm:presLayoutVars>
          <dgm:chPref val="3"/>
        </dgm:presLayoutVars>
      </dgm:prSet>
      <dgm:spPr/>
    </dgm:pt>
    <dgm:pt modelId="{E82408C7-9974-49B3-8E48-79EBD8FDBD48}" type="pres">
      <dgm:prSet presAssocID="{5B633047-EDA0-4E95-A768-9736D795908F}" presName="rootConnector" presStyleLbl="node3" presStyleIdx="18" presStyleCnt="19"/>
      <dgm:spPr/>
    </dgm:pt>
    <dgm:pt modelId="{5B810C5B-F5B4-4C61-ADDC-6060403DDA8C}" type="pres">
      <dgm:prSet presAssocID="{5B633047-EDA0-4E95-A768-9736D795908F}" presName="hierChild4" presStyleCnt="0"/>
      <dgm:spPr/>
    </dgm:pt>
    <dgm:pt modelId="{46036AEC-E0B9-454C-B3DA-9308102178DE}" type="pres">
      <dgm:prSet presAssocID="{5B633047-EDA0-4E95-A768-9736D795908F}" presName="hierChild5" presStyleCnt="0"/>
      <dgm:spPr/>
    </dgm:pt>
    <dgm:pt modelId="{8FCFA538-7336-453E-8518-6B41C88420D6}" type="pres">
      <dgm:prSet presAssocID="{D45FFADD-190B-4F72-BEB3-0738C63FD7D9}" presName="hierChild5" presStyleCnt="0"/>
      <dgm:spPr/>
    </dgm:pt>
    <dgm:pt modelId="{C07782CA-2923-4733-9EDB-395E3B1C3612}" type="pres">
      <dgm:prSet presAssocID="{B34E3768-84E7-4336-89A7-A0EC31EB88D8}" presName="hierChild3" presStyleCnt="0"/>
      <dgm:spPr/>
    </dgm:pt>
  </dgm:ptLst>
  <dgm:cxnLst>
    <dgm:cxn modelId="{60C86A00-5216-4732-B30E-05CF4AE608C6}" srcId="{B46A469D-E8D9-4C50-AD79-4673AA537429}" destId="{AED4B157-5D80-4381-ABBF-D3E3F252B77A}" srcOrd="0" destOrd="0" parTransId="{C47ACD55-C42D-4ADD-A5C2-3877602D0AB4}" sibTransId="{1E950948-BCAD-44C6-93D9-F15A6883E20C}"/>
    <dgm:cxn modelId="{E96B3804-1AE3-492E-B16C-CEB74430D994}" type="presOf" srcId="{B5F8AF00-1B74-4EE1-8963-2D788A57D4BA}" destId="{94089358-70FF-4749-9E24-A33206D7EF54}" srcOrd="0" destOrd="0" presId="urn:microsoft.com/office/officeart/2005/8/layout/orgChart1"/>
    <dgm:cxn modelId="{77A32805-1678-4641-82D4-AC70F5F0B1CE}" type="presOf" srcId="{8EE1A7C6-2A2D-4AB2-A0D0-6A82EC802A5A}" destId="{1DE01720-C40E-4B35-9330-1A78EFD49475}" srcOrd="0" destOrd="0" presId="urn:microsoft.com/office/officeart/2005/8/layout/orgChart1"/>
    <dgm:cxn modelId="{0A7EE605-8FC3-444D-B86C-B91C3DA61B98}" type="presOf" srcId="{FE51D227-DAE2-4E5D-922A-6CA97B03B345}" destId="{FFD345FC-CCFC-4E11-8F31-6F269FBCC860}" srcOrd="1" destOrd="0" presId="urn:microsoft.com/office/officeart/2005/8/layout/orgChart1"/>
    <dgm:cxn modelId="{E41B8306-FA19-40C0-9766-6609900C67A7}" type="presOf" srcId="{6C12AA01-E6B8-4AD7-BDF1-29FCDB1F9300}" destId="{8C909F37-481D-48CD-BF65-C01FB5F1B6A6}" srcOrd="1" destOrd="0" presId="urn:microsoft.com/office/officeart/2005/8/layout/orgChart1"/>
    <dgm:cxn modelId="{8834980A-B6CE-490A-9F5D-B383FA78E434}" type="presOf" srcId="{3023B8BE-1EE0-4055-B9A3-0B1F5DD3DF87}" destId="{48FDA206-0BAB-4BAC-AD95-E863A74B87D1}" srcOrd="1" destOrd="0" presId="urn:microsoft.com/office/officeart/2005/8/layout/orgChart1"/>
    <dgm:cxn modelId="{10CB0B0F-157D-4581-93B3-A43FEACE73C4}" srcId="{B46A469D-E8D9-4C50-AD79-4673AA537429}" destId="{6C12AA01-E6B8-4AD7-BDF1-29FCDB1F9300}" srcOrd="2" destOrd="0" parTransId="{345C97AB-6073-4E38-8FE0-06F8B81A305D}" sibTransId="{798268D5-47C8-44A2-B0BD-E98FA3DB30C8}"/>
    <dgm:cxn modelId="{61898115-8AFD-4F4C-B8A0-98B4452A8A21}" type="presOf" srcId="{A1C34B95-A75C-47AD-9120-4AC5923D45FB}" destId="{8B2F6138-6EBD-456B-A430-70EC5684C00F}" srcOrd="0" destOrd="0" presId="urn:microsoft.com/office/officeart/2005/8/layout/orgChart1"/>
    <dgm:cxn modelId="{8C4AF916-6A51-4D0D-A4BF-E46538E7C582}" srcId="{D45FFADD-190B-4F72-BEB3-0738C63FD7D9}" destId="{CCB63AC1-2149-4974-895C-E450EE03DD96}" srcOrd="3" destOrd="0" parTransId="{5E6BC568-ACAA-4223-9D6E-91DEE91EE1B8}" sibTransId="{6F68466A-30E5-46DD-8B1B-0479FB967D21}"/>
    <dgm:cxn modelId="{0B56A21A-202A-466A-B9C8-F2FC1A88A790}" srcId="{B34E3768-84E7-4336-89A7-A0EC31EB88D8}" destId="{B46A469D-E8D9-4C50-AD79-4673AA537429}" srcOrd="0" destOrd="0" parTransId="{6D521B17-5D42-4622-83E7-839EE920C7A3}" sibTransId="{47B9FD5D-B5BF-4A5A-BF95-31C2DB310C22}"/>
    <dgm:cxn modelId="{1ED63D1B-A057-479C-8E95-C99B9227BE0B}" srcId="{D45FFADD-190B-4F72-BEB3-0738C63FD7D9}" destId="{9392FC51-6FB1-4EB1-A5AC-5DE76D5B6C9D}" srcOrd="0" destOrd="0" parTransId="{4D33246C-E2F1-4141-AE40-17FD826C513C}" sibTransId="{298021AC-27BB-42E7-B7BF-380CA47A0049}"/>
    <dgm:cxn modelId="{54BBCE1D-B6B2-4709-815E-E5ED549946F4}" type="presOf" srcId="{5E9E48A2-3523-4099-B514-3DC85C9FD7F6}" destId="{E5EE331C-443E-4F56-8BDE-70AB89BE3D9A}" srcOrd="1" destOrd="0" presId="urn:microsoft.com/office/officeart/2005/8/layout/orgChart1"/>
    <dgm:cxn modelId="{13A0B422-0E93-4912-8B9C-01BA860CE353}" type="presOf" srcId="{9392FC51-6FB1-4EB1-A5AC-5DE76D5B6C9D}" destId="{55F66390-9FB2-441C-AE9A-3C45345BFF37}" srcOrd="1" destOrd="0" presId="urn:microsoft.com/office/officeart/2005/8/layout/orgChart1"/>
    <dgm:cxn modelId="{E7503627-ACFC-4BB2-B4AA-7D1717266650}" srcId="{89525DA5-14AA-4A31-9F93-803B22C17E53}" destId="{117CA2A4-FD45-4F81-A758-B2A985AA01B6}" srcOrd="2" destOrd="0" parTransId="{8EE1A7C6-2A2D-4AB2-A0D0-6A82EC802A5A}" sibTransId="{07607D87-BFAF-454C-A5AF-0A44CD6C8EAC}"/>
    <dgm:cxn modelId="{0D2D7727-E695-4A37-82EE-290A336D8E2A}" type="presOf" srcId="{89525DA5-14AA-4A31-9F93-803B22C17E53}" destId="{7947B4BE-48DE-4FE3-9360-BD47D3DB566D}" srcOrd="1" destOrd="0" presId="urn:microsoft.com/office/officeart/2005/8/layout/orgChart1"/>
    <dgm:cxn modelId="{6693CD28-D067-4EB9-AD6B-3330D8DB1105}" type="presOf" srcId="{8AD708FF-D29F-4563-9D66-7708B561714E}" destId="{86CAA643-0D99-4E67-9D1D-F154E14E2A79}" srcOrd="0" destOrd="0" presId="urn:microsoft.com/office/officeart/2005/8/layout/orgChart1"/>
    <dgm:cxn modelId="{FC82B729-6599-40DA-8BB7-C2F6CC694951}" srcId="{575849D5-502D-41BE-96CD-6856478E267C}" destId="{A1C34B95-A75C-47AD-9120-4AC5923D45FB}" srcOrd="3" destOrd="0" parTransId="{96F3DD52-18A8-4A55-979D-905BD7A774E2}" sibTransId="{F9D4F0AF-9C7E-4A3C-B422-F9EB41F62C46}"/>
    <dgm:cxn modelId="{46190D2D-8B0F-4D6B-BA96-4C71B05CD691}" type="presOf" srcId="{AED4B157-5D80-4381-ABBF-D3E3F252B77A}" destId="{F1F4CA44-1780-45BF-8027-8BA2F480D91B}" srcOrd="0" destOrd="0" presId="urn:microsoft.com/office/officeart/2005/8/layout/orgChart1"/>
    <dgm:cxn modelId="{3333A131-E3F4-4FF3-9899-3FF0D9D4D022}" type="presOf" srcId="{ABF64C50-5F52-4840-BF5D-F561CE34DA5D}" destId="{7C4E514F-1F30-47F3-BD12-A766AFB17878}" srcOrd="0" destOrd="0" presId="urn:microsoft.com/office/officeart/2005/8/layout/orgChart1"/>
    <dgm:cxn modelId="{0A1E3833-E1FC-4479-9F5E-D54ADFEFD76C}" type="presOf" srcId="{2C34F556-4536-47DF-B567-D4DBC159B654}" destId="{4FA37D44-8F16-4F39-BB48-EBA385539927}" srcOrd="0" destOrd="0" presId="urn:microsoft.com/office/officeart/2005/8/layout/orgChart1"/>
    <dgm:cxn modelId="{C2A6D535-D941-4014-89FF-C5BF74C46988}" srcId="{B46A469D-E8D9-4C50-AD79-4673AA537429}" destId="{122AE10D-C7F3-478D-BAF7-C4377C9DCE0F}" srcOrd="3" destOrd="0" parTransId="{5ABCA300-FBFF-4D97-BF81-3AF0F6C02D81}" sibTransId="{0A1035C2-0012-4324-9F69-6EEB3C27C98C}"/>
    <dgm:cxn modelId="{DC7D4A3A-C3B5-4B25-8524-EE4D4DB169D5}" srcId="{B34E3768-84E7-4336-89A7-A0EC31EB88D8}" destId="{8A78869D-ABD4-4BEC-B791-8A91B021B9E2}" srcOrd="5" destOrd="0" parTransId="{84B94AE4-20D9-45D6-859F-F0FC6DFED787}" sibTransId="{BFD1E235-A281-4624-B2B7-A33C77AB79EF}"/>
    <dgm:cxn modelId="{20D6E13B-E71F-48EC-AF84-6F0AE5DC502B}" type="presOf" srcId="{FCBC9D6B-4247-4175-9B7E-EF996DBEF1AA}" destId="{9EB61360-CC24-498D-AFF3-3EBFDF9D7AEC}" srcOrd="0" destOrd="0" presId="urn:microsoft.com/office/officeart/2005/8/layout/orgChart1"/>
    <dgm:cxn modelId="{BEFFE23B-CD69-4CBE-876A-4A11CF212C1B}" type="presOf" srcId="{6D521B17-5D42-4622-83E7-839EE920C7A3}" destId="{2C82935B-FCE4-4B7E-8EBB-B119245B09C2}" srcOrd="0" destOrd="0" presId="urn:microsoft.com/office/officeart/2005/8/layout/orgChart1"/>
    <dgm:cxn modelId="{D60A9F3D-4CC1-467B-97D0-FA5284D064A6}" type="presOf" srcId="{FE51D227-DAE2-4E5D-922A-6CA97B03B345}" destId="{CEE73E26-309A-42C8-8982-FFBB7483A995}" srcOrd="0" destOrd="0" presId="urn:microsoft.com/office/officeart/2005/8/layout/orgChart1"/>
    <dgm:cxn modelId="{78C3043E-309C-40C7-B61D-F569F08417DE}" srcId="{B34E3768-84E7-4336-89A7-A0EC31EB88D8}" destId="{89525DA5-14AA-4A31-9F93-803B22C17E53}" srcOrd="1" destOrd="0" parTransId="{CDCA9A47-B444-40C4-9350-2C3A060750DA}" sibTransId="{75A798C0-7FE2-486F-8381-021B10035AD7}"/>
    <dgm:cxn modelId="{E71F0A5B-78A8-450A-9C9F-DAF450EAA553}" type="presOf" srcId="{6E6CDB68-8323-4912-A3CF-A2FBB783395C}" destId="{7D9256E3-8088-4D14-861B-0A2C93223FB4}" srcOrd="0" destOrd="0" presId="urn:microsoft.com/office/officeart/2005/8/layout/orgChart1"/>
    <dgm:cxn modelId="{64A5E55B-DB87-4130-8A6C-8FF90086E0F7}" type="presOf" srcId="{2C34F556-4536-47DF-B567-D4DBC159B654}" destId="{E14E6E38-936F-4576-8ED8-51739F2CA48B}" srcOrd="1" destOrd="0" presId="urn:microsoft.com/office/officeart/2005/8/layout/orgChart1"/>
    <dgm:cxn modelId="{954F265E-D0F1-4BE1-8A25-9BB6C8EB877F}" type="presOf" srcId="{122AE10D-C7F3-478D-BAF7-C4377C9DCE0F}" destId="{DE31C16B-3F9D-4715-8379-39E422AC55DC}" srcOrd="0" destOrd="0" presId="urn:microsoft.com/office/officeart/2005/8/layout/orgChart1"/>
    <dgm:cxn modelId="{8CC6A060-680F-4B48-BF41-60F65613930C}" type="presOf" srcId="{89525DA5-14AA-4A31-9F93-803B22C17E53}" destId="{40A17718-8E99-4D30-847B-23466926ABF3}" srcOrd="0" destOrd="0" presId="urn:microsoft.com/office/officeart/2005/8/layout/orgChart1"/>
    <dgm:cxn modelId="{CDA60D41-E7BA-4DAA-A291-24DB1D17A925}" type="presOf" srcId="{D45FFADD-190B-4F72-BEB3-0738C63FD7D9}" destId="{F02B5DAA-0814-4CD3-ADF6-C77312C5BAE1}" srcOrd="0" destOrd="0" presId="urn:microsoft.com/office/officeart/2005/8/layout/orgChart1"/>
    <dgm:cxn modelId="{6A0E0942-D3C8-4961-A805-E9336200EEC0}" srcId="{B34E3768-84E7-4336-89A7-A0EC31EB88D8}" destId="{FDF45652-743A-4A92-A9C0-8B8384DBF543}" srcOrd="6" destOrd="0" parTransId="{104AFD47-F4DC-473C-952E-E7E7F387468B}" sibTransId="{8716EAF0-56E4-4493-9BE9-A6648A781550}"/>
    <dgm:cxn modelId="{EC16DE42-FBF9-4709-AE49-E12033241C64}" type="presOf" srcId="{345C97AB-6073-4E38-8FE0-06F8B81A305D}" destId="{F98D9057-1DD2-424C-82E2-83C038909146}" srcOrd="0" destOrd="0" presId="urn:microsoft.com/office/officeart/2005/8/layout/orgChart1"/>
    <dgm:cxn modelId="{B7DEB343-C2DC-48A8-820D-5C6EC0F896B1}" type="presOf" srcId="{FDF45652-743A-4A92-A9C0-8B8384DBF543}" destId="{51825A05-DAFD-49AA-9B9C-D6338A437591}" srcOrd="1" destOrd="0" presId="urn:microsoft.com/office/officeart/2005/8/layout/orgChart1"/>
    <dgm:cxn modelId="{9919F744-1F0B-47B4-900C-5D260B38E599}" type="presOf" srcId="{CCB63AC1-2149-4974-895C-E450EE03DD96}" destId="{7E8D7E4A-B1BA-46EC-8822-B43819B0C522}" srcOrd="0" destOrd="0" presId="urn:microsoft.com/office/officeart/2005/8/layout/orgChart1"/>
    <dgm:cxn modelId="{D8034E45-E2EC-4AA4-8C77-75DF8564230D}" type="presOf" srcId="{5131F692-ED05-47A9-8B53-7EC71BA84ADE}" destId="{D25C13DF-16AA-4A30-BC2D-353AFFAFAA94}" srcOrd="1" destOrd="0" presId="urn:microsoft.com/office/officeart/2005/8/layout/orgChart1"/>
    <dgm:cxn modelId="{092A4F65-FFD7-4043-9934-349B193D8077}" type="presOf" srcId="{29BD4CBC-CC69-45D9-BB6B-C486B278B147}" destId="{9065917F-3D00-4983-BAAC-90D8F6123327}" srcOrd="0" destOrd="0" presId="urn:microsoft.com/office/officeart/2005/8/layout/orgChart1"/>
    <dgm:cxn modelId="{5E989665-EE35-470B-8073-9C3E199583DE}" srcId="{B34E3768-84E7-4336-89A7-A0EC31EB88D8}" destId="{575849D5-502D-41BE-96CD-6856478E267C}" srcOrd="4" destOrd="0" parTransId="{C9E54553-1804-48F3-B483-BC9926C428D8}" sibTransId="{94677A03-F2D9-4FA2-90DC-68FEFD376D1B}"/>
    <dgm:cxn modelId="{1A27AB47-65ED-41D0-B954-42FCD87D9980}" type="presOf" srcId="{117CA2A4-FD45-4F81-A758-B2A985AA01B6}" destId="{89E81416-6582-4D6D-8E90-89319AFE5F70}" srcOrd="1" destOrd="0" presId="urn:microsoft.com/office/officeart/2005/8/layout/orgChart1"/>
    <dgm:cxn modelId="{8C031B48-4C1B-4C03-8396-7A6DDC47E066}" type="presOf" srcId="{3801C393-4955-4C31-BFF8-B0790AEF8BCC}" destId="{9A69508C-698A-444A-97B8-CA3905278CDD}" srcOrd="0" destOrd="0" presId="urn:microsoft.com/office/officeart/2005/8/layout/orgChart1"/>
    <dgm:cxn modelId="{E72AFD49-5ACB-42EA-9F65-02A60BD84C18}" type="presOf" srcId="{187BB912-4EBB-4653-9182-09A06EFEF2EB}" destId="{06FBB541-9217-4260-B66A-4478D09F65F9}" srcOrd="0" destOrd="0" presId="urn:microsoft.com/office/officeart/2005/8/layout/orgChart1"/>
    <dgm:cxn modelId="{6387776B-8361-4E85-9618-3557720A32A9}" type="presOf" srcId="{3023B8BE-1EE0-4055-B9A3-0B1F5DD3DF87}" destId="{FB8FAD22-B43A-4FCA-9390-B97EBBCBB514}" srcOrd="0" destOrd="0" presId="urn:microsoft.com/office/officeart/2005/8/layout/orgChart1"/>
    <dgm:cxn modelId="{F4E09D4B-F6FB-4324-BC72-EF3EBC2BFD0F}" type="presOf" srcId="{AED4B157-5D80-4381-ABBF-D3E3F252B77A}" destId="{E9163B7B-5F74-4E42-90BC-8E5DBF7FC230}" srcOrd="1" destOrd="0" presId="urn:microsoft.com/office/officeart/2005/8/layout/orgChart1"/>
    <dgm:cxn modelId="{C122736C-9598-4BCC-8B4A-D8A34E07017F}" type="presOf" srcId="{6D4DE68C-A8EB-4675-9474-4C043C27FC37}" destId="{A7B8749C-913F-4248-A85D-30728884358C}" srcOrd="1" destOrd="0" presId="urn:microsoft.com/office/officeart/2005/8/layout/orgChart1"/>
    <dgm:cxn modelId="{9B072D4E-E0BF-4A1C-A372-B0BF6C887139}" srcId="{B46A469D-E8D9-4C50-AD79-4673AA537429}" destId="{5E9E48A2-3523-4099-B514-3DC85C9FD7F6}" srcOrd="1" destOrd="0" parTransId="{E3418D50-30DA-4C26-852C-42344B6A8129}" sibTransId="{708E4E7F-C95E-44D8-8352-1AA56AD13B3E}"/>
    <dgm:cxn modelId="{9B265950-3BE9-4E7F-A96E-A8DE36D13CFB}" type="presOf" srcId="{1318B00D-EA21-4DFD-A727-03F3F42413B1}" destId="{3269FDE4-2B8D-48AD-A11C-A0FD4672598F}" srcOrd="1" destOrd="0" presId="urn:microsoft.com/office/officeart/2005/8/layout/orgChart1"/>
    <dgm:cxn modelId="{9401AE51-9D96-484F-A301-95AC1C00C628}" type="presOf" srcId="{00ACC923-780F-4DE0-921A-AB9B5AAE732E}" destId="{1900FA9A-D89D-43C2-9931-2990B450206E}" srcOrd="0" destOrd="0" presId="urn:microsoft.com/office/officeart/2005/8/layout/orgChart1"/>
    <dgm:cxn modelId="{E5C4BC51-9371-418E-B585-3E9ABDAA0D97}" srcId="{89525DA5-14AA-4A31-9F93-803B22C17E53}" destId="{85B7A1B2-A237-417B-B3DF-FB36FCD51D34}" srcOrd="1" destOrd="0" parTransId="{FCBC9D6B-4247-4175-9B7E-EF996DBEF1AA}" sibTransId="{91452FB0-0563-462B-B03B-0EA27C0A4B58}"/>
    <dgm:cxn modelId="{8D910654-F88E-49E0-943D-7BB45952157C}" type="presOf" srcId="{B46A469D-E8D9-4C50-AD79-4673AA537429}" destId="{A53048BF-16D7-4385-A940-28B65AA05AB0}" srcOrd="1" destOrd="0" presId="urn:microsoft.com/office/officeart/2005/8/layout/orgChart1"/>
    <dgm:cxn modelId="{BF774254-47D3-4FBA-A94E-FB3D9BB5F5C1}" type="presOf" srcId="{D45FFADD-190B-4F72-BEB3-0738C63FD7D9}" destId="{C1BAD524-4A9D-4286-8917-20B124EE029F}" srcOrd="1" destOrd="0" presId="urn:microsoft.com/office/officeart/2005/8/layout/orgChart1"/>
    <dgm:cxn modelId="{FF4B9F74-9F99-4265-A2C1-6C8BF6EE5757}" type="presOf" srcId="{ABF64C50-5F52-4840-BF5D-F561CE34DA5D}" destId="{6008554C-1ABC-49AD-B01B-B2312140D8F1}" srcOrd="1" destOrd="0" presId="urn:microsoft.com/office/officeart/2005/8/layout/orgChart1"/>
    <dgm:cxn modelId="{ED5EE457-542F-4222-AF54-CDD2C8D2DC3C}" type="presOf" srcId="{DF426B0C-48BA-4858-B5B3-9F9831C98F1E}" destId="{5E1B1E2C-D0C2-4C12-8260-34DF3A6F70A4}" srcOrd="0" destOrd="0" presId="urn:microsoft.com/office/officeart/2005/8/layout/orgChart1"/>
    <dgm:cxn modelId="{5E67DC79-DA1E-43DD-BE64-A0A1587C6EDE}" srcId="{575849D5-502D-41BE-96CD-6856478E267C}" destId="{6E6CDB68-8323-4912-A3CF-A2FBB783395C}" srcOrd="2" destOrd="0" parTransId="{87E5B000-4AD6-4E7E-B70D-8A2725E0836B}" sibTransId="{A4817B48-06CB-4EFF-824C-6C84D2E72B7A}"/>
    <dgm:cxn modelId="{D6E5F25A-E1D2-4F8B-910A-361858E2DCF2}" srcId="{B34E3768-84E7-4336-89A7-A0EC31EB88D8}" destId="{DC41234D-7E43-46B1-856A-0F1D9B94B151}" srcOrd="2" destOrd="0" parTransId="{F1EB1C62-0BFF-4215-848B-9BEC2CC21D8C}" sibTransId="{73F29C13-4638-4AF6-90F6-A45EC1FF1403}"/>
    <dgm:cxn modelId="{3FCAED80-E798-47B0-8BF0-71220EE93E27}" srcId="{D45FFADD-190B-4F72-BEB3-0738C63FD7D9}" destId="{5B633047-EDA0-4E95-A768-9736D795908F}" srcOrd="4" destOrd="0" parTransId="{985BD5D4-DE0C-47EF-8B12-EF6799BFAE49}" sibTransId="{0975491C-9579-43A3-A32D-FCEF48DA847A}"/>
    <dgm:cxn modelId="{A2825783-6A1D-4CC8-8531-86108A7B43CC}" type="presOf" srcId="{5131F692-ED05-47A9-8B53-7EC71BA84ADE}" destId="{3D3DBE15-7E70-4831-B9ED-85E435C40DCF}" srcOrd="0" destOrd="0" presId="urn:microsoft.com/office/officeart/2005/8/layout/orgChart1"/>
    <dgm:cxn modelId="{07EE0984-F4D1-4305-8A5E-2B7625CD102E}" type="presOf" srcId="{9392FC51-6FB1-4EB1-A5AC-5DE76D5B6C9D}" destId="{64105052-4914-4F5A-A8CB-110A9EEF2230}" srcOrd="0" destOrd="0" presId="urn:microsoft.com/office/officeart/2005/8/layout/orgChart1"/>
    <dgm:cxn modelId="{BCEFA286-F194-4837-B1DA-39489A497C16}" type="presOf" srcId="{6E6CDB68-8323-4912-A3CF-A2FBB783395C}" destId="{AE9A82BB-F385-47B8-8F0B-061E10BDC5A0}" srcOrd="1" destOrd="0" presId="urn:microsoft.com/office/officeart/2005/8/layout/orgChart1"/>
    <dgm:cxn modelId="{C4CEE886-4658-4A56-96EE-DD4E2DF39DCE}" type="presOf" srcId="{79353437-339A-4DF6-A711-9769A0D779D6}" destId="{1FB8522D-9875-4AD6-82C3-3B2693D26AEC}" srcOrd="0" destOrd="0" presId="urn:microsoft.com/office/officeart/2005/8/layout/orgChart1"/>
    <dgm:cxn modelId="{4994148D-16FD-4678-B9E1-2404426D4C66}" type="presOf" srcId="{6D4DE68C-A8EB-4675-9474-4C043C27FC37}" destId="{5CDD0404-3B34-4C41-8019-4CFA86A19E5F}" srcOrd="0" destOrd="0" presId="urn:microsoft.com/office/officeart/2005/8/layout/orgChart1"/>
    <dgm:cxn modelId="{B704A690-1662-4E4F-80D1-3475C40EE308}" type="presOf" srcId="{CDFCFD42-8D25-4145-820C-D9268CB275FB}" destId="{44C6FB52-0807-4163-AB1E-F60BAB29EC23}" srcOrd="0" destOrd="0" presId="urn:microsoft.com/office/officeart/2005/8/layout/orgChart1"/>
    <dgm:cxn modelId="{62497F92-F30E-4900-9897-D076D892EC1A}" type="presOf" srcId="{E3418D50-30DA-4C26-852C-42344B6A8129}" destId="{8B2EC3D3-8AE8-4F0F-A0C1-BE78C7AB8DC9}" srcOrd="0" destOrd="0" presId="urn:microsoft.com/office/officeart/2005/8/layout/orgChart1"/>
    <dgm:cxn modelId="{88DC6593-4B8B-4974-B6C2-10C1BEF2A482}" type="presOf" srcId="{85B7A1B2-A237-417B-B3DF-FB36FCD51D34}" destId="{C2E4DF21-31FC-40EA-8803-B2B8737CDA84}" srcOrd="1" destOrd="0" presId="urn:microsoft.com/office/officeart/2005/8/layout/orgChart1"/>
    <dgm:cxn modelId="{4A0E2694-C1E7-4615-8B3B-A603CA738575}" type="presOf" srcId="{8A78869D-ABD4-4BEC-B791-8A91B021B9E2}" destId="{B8229803-54BC-4110-8952-CD0C0BA015BD}" srcOrd="1" destOrd="0" presId="urn:microsoft.com/office/officeart/2005/8/layout/orgChart1"/>
    <dgm:cxn modelId="{496E2D94-400C-4E11-B638-48B8FF111292}" type="presOf" srcId="{1318B00D-EA21-4DFD-A727-03F3F42413B1}" destId="{1DFC0DAF-A8E5-4ED1-87FF-18F2AC56461E}" srcOrd="0" destOrd="0" presId="urn:microsoft.com/office/officeart/2005/8/layout/orgChart1"/>
    <dgm:cxn modelId="{869B5C98-56C7-44E7-BB46-90F63757EB64}" srcId="{89525DA5-14AA-4A31-9F93-803B22C17E53}" destId="{1318B00D-EA21-4DFD-A727-03F3F42413B1}" srcOrd="0" destOrd="0" parTransId="{CDFCFD42-8D25-4145-820C-D9268CB275FB}" sibTransId="{ADDC9E48-8D02-4066-9C3C-2CC0CBC75B7C}"/>
    <dgm:cxn modelId="{D4876799-4EFF-4401-B0CF-B8F5CF18516E}" type="presOf" srcId="{C2BCDBA8-7A13-41E6-A8E5-4F6B70DAC930}" destId="{D86A42EF-44DA-44E7-8A40-BA8C6CCCB6E5}" srcOrd="1" destOrd="0" presId="urn:microsoft.com/office/officeart/2005/8/layout/orgChart1"/>
    <dgm:cxn modelId="{0A81319E-838D-4C31-BE54-3AC3917A8731}" type="presOf" srcId="{5ABCA300-FBFF-4D97-BF81-3AF0F6C02D81}" destId="{CDF35595-60D9-4B53-915D-9017AAE9052E}" srcOrd="0" destOrd="0" presId="urn:microsoft.com/office/officeart/2005/8/layout/orgChart1"/>
    <dgm:cxn modelId="{1A86EE9F-A24D-42E8-B028-828C90D4AC8A}" type="presOf" srcId="{5B633047-EDA0-4E95-A768-9736D795908F}" destId="{B0C72512-8EE8-43DF-AA84-ACBB4CA3D107}" srcOrd="0" destOrd="0" presId="urn:microsoft.com/office/officeart/2005/8/layout/orgChart1"/>
    <dgm:cxn modelId="{044FB7A0-6C7A-443B-86DB-198081658AF2}" type="presOf" srcId="{96F3DD52-18A8-4A55-979D-905BD7A774E2}" destId="{0E143B10-71E3-46C2-AFAC-DE9E9E64CE0F}" srcOrd="0" destOrd="0" presId="urn:microsoft.com/office/officeart/2005/8/layout/orgChart1"/>
    <dgm:cxn modelId="{ABCD65A5-1AC8-40DE-B133-3863173D4C4F}" type="presOf" srcId="{575849D5-502D-41BE-96CD-6856478E267C}" destId="{062559DC-561A-49E4-9016-5F8EF023A3C0}" srcOrd="0" destOrd="0" presId="urn:microsoft.com/office/officeart/2005/8/layout/orgChart1"/>
    <dgm:cxn modelId="{E29152A5-A463-4DD2-A735-74AD98D2653F}" type="presOf" srcId="{DC41234D-7E43-46B1-856A-0F1D9B94B151}" destId="{BF40D9C0-CA03-4106-8793-987C2CB262A6}" srcOrd="1" destOrd="0" presId="urn:microsoft.com/office/officeart/2005/8/layout/orgChart1"/>
    <dgm:cxn modelId="{C62C51A8-D319-42C8-AEA0-290B92AC5059}" type="presOf" srcId="{6C12AA01-E6B8-4AD7-BDF1-29FCDB1F9300}" destId="{A68D82B8-2B17-48AE-95E7-65906FEEFCDA}" srcOrd="0" destOrd="0" presId="urn:microsoft.com/office/officeart/2005/8/layout/orgChart1"/>
    <dgm:cxn modelId="{E1C948A9-29DD-4DB4-A957-47B264CBD7AA}" srcId="{B34E3768-84E7-4336-89A7-A0EC31EB88D8}" destId="{6D4DE68C-A8EB-4675-9474-4C043C27FC37}" srcOrd="7" destOrd="0" parTransId="{79353437-339A-4DF6-A711-9769A0D779D6}" sibTransId="{E3E22FBD-6518-4F20-AC08-9DE0A1C4DFC9}"/>
    <dgm:cxn modelId="{333DF2A9-1351-4E4D-B917-7EABC4CDD18A}" type="presOf" srcId="{104AFD47-F4DC-473C-952E-E7E7F387468B}" destId="{5C81FD10-D2E2-4B6A-AE3D-A9F3FAC22E39}" srcOrd="0" destOrd="0" presId="urn:microsoft.com/office/officeart/2005/8/layout/orgChart1"/>
    <dgm:cxn modelId="{7251BCAA-531E-4718-9A2C-58566779040C}" type="presOf" srcId="{284CF019-0F2C-494A-8452-F321893F0FCD}" destId="{C50FAC6E-C5A9-4253-A5B0-BE632FBDC8F7}" srcOrd="0" destOrd="0" presId="urn:microsoft.com/office/officeart/2005/8/layout/orgChart1"/>
    <dgm:cxn modelId="{93BBA6AB-0C3F-48AE-B740-344E8F8DA5FB}" type="presOf" srcId="{C9E54553-1804-48F3-B483-BC9926C428D8}" destId="{5F5ADE19-BFB1-47B3-994A-2EFDBC0DEE20}" srcOrd="0" destOrd="0" presId="urn:microsoft.com/office/officeart/2005/8/layout/orgChart1"/>
    <dgm:cxn modelId="{013733AE-5C80-46E7-AF10-4A37882D0002}" type="presOf" srcId="{C2BCDBA8-7A13-41E6-A8E5-4F6B70DAC930}" destId="{E7B0D110-0C53-4A28-92CD-A8A6C7F4F269}" srcOrd="0" destOrd="0" presId="urn:microsoft.com/office/officeart/2005/8/layout/orgChart1"/>
    <dgm:cxn modelId="{FBFA96AE-6DA6-4C5D-869D-C61A90BA184E}" srcId="{5131F692-ED05-47A9-8B53-7EC71BA84ADE}" destId="{2C34F556-4536-47DF-B567-D4DBC159B654}" srcOrd="2" destOrd="0" parTransId="{DF426B0C-48BA-4858-B5B3-9F9831C98F1E}" sibTransId="{235F1FA6-4BFA-482C-B357-C8C1F3E120D6}"/>
    <dgm:cxn modelId="{C83659AF-E24D-4584-85F6-9322FBF3D0AA}" type="presOf" srcId="{60FC3162-E8E7-4859-89A7-5BBB69A8D731}" destId="{1941FEE3-370B-4ACD-AFF7-45A642AC9CF4}" srcOrd="0" destOrd="0" presId="urn:microsoft.com/office/officeart/2005/8/layout/orgChart1"/>
    <dgm:cxn modelId="{D158E0AF-AE39-4AD6-A63E-A703C5F18667}" type="presOf" srcId="{122AE10D-C7F3-478D-BAF7-C4377C9DCE0F}" destId="{0E340FD0-CF60-49A9-AEED-6C6D58BFABD4}" srcOrd="1" destOrd="0" presId="urn:microsoft.com/office/officeart/2005/8/layout/orgChart1"/>
    <dgm:cxn modelId="{7A9DCCB0-2882-4A80-B8EE-F4D4C8ED2C6B}" srcId="{5BC68E31-EE09-4CCB-B4BB-9976E08C678F}" destId="{B34E3768-84E7-4336-89A7-A0EC31EB88D8}" srcOrd="0" destOrd="0" parTransId="{30655CAB-D369-470B-AA8D-7ABBF5A1DFD6}" sibTransId="{24C6A695-2C5F-4AFC-98B3-81BDA56DB192}"/>
    <dgm:cxn modelId="{75228FB6-C425-415E-8984-7DA1091C4797}" type="presOf" srcId="{B46A469D-E8D9-4C50-AD79-4673AA537429}" destId="{068CBDA7-D5A4-4C27-8FAA-1223BD241EEE}" srcOrd="0" destOrd="0" presId="urn:microsoft.com/office/officeart/2005/8/layout/orgChart1"/>
    <dgm:cxn modelId="{19A0B7B6-CEC1-4213-B77A-03E76D77D96A}" type="presOf" srcId="{5B633047-EDA0-4E95-A768-9736D795908F}" destId="{E82408C7-9974-49B3-8E48-79EBD8FDBD48}" srcOrd="1" destOrd="0" presId="urn:microsoft.com/office/officeart/2005/8/layout/orgChart1"/>
    <dgm:cxn modelId="{6D44E6B6-9F24-4DB4-A184-3CF02EF7D920}" srcId="{575849D5-502D-41BE-96CD-6856478E267C}" destId="{ABF64C50-5F52-4840-BF5D-F561CE34DA5D}" srcOrd="0" destOrd="0" parTransId="{BC720AC5-6571-4038-8D1E-84B22AFD8B9B}" sibTransId="{5F74BDF9-219A-4209-A068-D51BC61990AA}"/>
    <dgm:cxn modelId="{413727B8-B5CA-4C29-8A7E-1641CB8BE0BF}" type="presOf" srcId="{A1C34B95-A75C-47AD-9120-4AC5923D45FB}" destId="{C31A792D-C236-4283-AEE6-C453993FAAAF}" srcOrd="1" destOrd="0" presId="urn:microsoft.com/office/officeart/2005/8/layout/orgChart1"/>
    <dgm:cxn modelId="{19CDC1B8-10A7-4409-9C5D-9BC5ED6EB04B}" type="presOf" srcId="{4D33246C-E2F1-4141-AE40-17FD826C513C}" destId="{D10A7866-AFCB-4A56-9863-869D3792129F}" srcOrd="0" destOrd="0" presId="urn:microsoft.com/office/officeart/2005/8/layout/orgChart1"/>
    <dgm:cxn modelId="{9CC809BE-1981-41BA-B710-F728F9EB31C7}" srcId="{D45FFADD-190B-4F72-BEB3-0738C63FD7D9}" destId="{60FC3162-E8E7-4859-89A7-5BBB69A8D731}" srcOrd="2" destOrd="0" parTransId="{B5F8AF00-1B74-4EE1-8963-2D788A57D4BA}" sibTransId="{BA0B3D8F-3727-4E45-8EDA-01CB0CCED4DE}"/>
    <dgm:cxn modelId="{9ADE3ABE-84D1-4887-8E1F-126957C966F2}" type="presOf" srcId="{5E6BC568-ACAA-4223-9D6E-91DEE91EE1B8}" destId="{26BE255F-0ADF-47C5-8AA2-4BC9CAA8B20D}" srcOrd="0" destOrd="0" presId="urn:microsoft.com/office/officeart/2005/8/layout/orgChart1"/>
    <dgm:cxn modelId="{9564B4BE-E434-4370-A6FC-1933A3725554}" type="presOf" srcId="{187BB912-4EBB-4653-9182-09A06EFEF2EB}" destId="{D4E85DC8-C520-42EE-BA16-A101B0ABD659}" srcOrd="1" destOrd="0" presId="urn:microsoft.com/office/officeart/2005/8/layout/orgChart1"/>
    <dgm:cxn modelId="{41C8BAC0-CEA1-4676-8E8D-AA2D8D4DCD7B}" type="presOf" srcId="{985BD5D4-DE0C-47EF-8B12-EF6799BFAE49}" destId="{A22B6B90-635E-42A2-8058-0FD6394C5661}" srcOrd="0" destOrd="0" presId="urn:microsoft.com/office/officeart/2005/8/layout/orgChart1"/>
    <dgm:cxn modelId="{4C6FC8C0-5D51-4EC1-892C-0A1CACBD458F}" type="presOf" srcId="{F5D4AA5A-B38C-4FA0-A783-AE08592A949E}" destId="{2A54D902-B4BE-4DC5-B445-9FAAFCC8808B}" srcOrd="0" destOrd="0" presId="urn:microsoft.com/office/officeart/2005/8/layout/orgChart1"/>
    <dgm:cxn modelId="{83CE34C2-F31F-4CB7-B4EF-0E2263EEEDCE}" type="presOf" srcId="{85B7A1B2-A237-417B-B3DF-FB36FCD51D34}" destId="{B723B395-BAFE-4115-8C0F-C99DA40A4C38}" srcOrd="0" destOrd="0" presId="urn:microsoft.com/office/officeart/2005/8/layout/orgChart1"/>
    <dgm:cxn modelId="{55636AC3-1356-4777-828D-925D2CDF219F}" srcId="{D45FFADD-190B-4F72-BEB3-0738C63FD7D9}" destId="{3023B8BE-1EE0-4055-B9A3-0B1F5DD3DF87}" srcOrd="1" destOrd="0" parTransId="{F5D4AA5A-B38C-4FA0-A783-AE08592A949E}" sibTransId="{B84308BD-A053-447A-9AB1-6757CB0055E0}"/>
    <dgm:cxn modelId="{EFCC5FC4-3144-4BC2-A13D-B3B2DA1A09EE}" type="presOf" srcId="{BC720AC5-6571-4038-8D1E-84B22AFD8B9B}" destId="{E254097F-C1BA-4A5F-93F4-402B3F0AE75D}" srcOrd="0" destOrd="0" presId="urn:microsoft.com/office/officeart/2005/8/layout/orgChart1"/>
    <dgm:cxn modelId="{5BE66AC8-5AAE-4C50-8585-C7ED97DA6D86}" srcId="{B34E3768-84E7-4336-89A7-A0EC31EB88D8}" destId="{5131F692-ED05-47A9-8B53-7EC71BA84ADE}" srcOrd="3" destOrd="0" parTransId="{284CF019-0F2C-494A-8452-F321893F0FCD}" sibTransId="{A4FF892C-F2F8-40A9-86AC-DFB9A81F9C4C}"/>
    <dgm:cxn modelId="{94963DC9-6EDB-416B-8525-BB82DF4ACD8D}" type="presOf" srcId="{FDF45652-743A-4A92-A9C0-8B8384DBF543}" destId="{A96C0DEB-2321-4487-8EC4-06350B080E9A}" srcOrd="0" destOrd="0" presId="urn:microsoft.com/office/officeart/2005/8/layout/orgChart1"/>
    <dgm:cxn modelId="{9CC668CF-8C10-4BEB-B1AE-B067328D326D}" type="presOf" srcId="{F1EB1C62-0BFF-4215-848B-9BEC2CC21D8C}" destId="{D2311454-8269-47B2-A447-1E6292FC8309}" srcOrd="0" destOrd="0" presId="urn:microsoft.com/office/officeart/2005/8/layout/orgChart1"/>
    <dgm:cxn modelId="{65E6D7D2-91BE-4A61-AB35-4614FC95DAC2}" srcId="{B34E3768-84E7-4336-89A7-A0EC31EB88D8}" destId="{D45FFADD-190B-4F72-BEB3-0738C63FD7D9}" srcOrd="8" destOrd="0" parTransId="{8AD708FF-D29F-4563-9D66-7708B561714E}" sibTransId="{5E3308DF-C82A-46D5-B2F6-2ACEE96B9EBC}"/>
    <dgm:cxn modelId="{13063BD7-4180-43B5-931C-6CDE28657234}" type="presOf" srcId="{B34E3768-84E7-4336-89A7-A0EC31EB88D8}" destId="{0333DFD3-7FDD-4144-B685-917998B0F93F}" srcOrd="0" destOrd="0" presId="urn:microsoft.com/office/officeart/2005/8/layout/orgChart1"/>
    <dgm:cxn modelId="{EB2FA5DA-32BF-40AB-B473-53BDA653B74A}" type="presOf" srcId="{117CA2A4-FD45-4F81-A758-B2A985AA01B6}" destId="{0CD09EB5-2ADC-4250-80A2-486549DEF8E3}" srcOrd="0" destOrd="0" presId="urn:microsoft.com/office/officeart/2005/8/layout/orgChart1"/>
    <dgm:cxn modelId="{4C165CDF-C9BC-46ED-A6B5-1C488FB68084}" type="presOf" srcId="{B34E3768-84E7-4336-89A7-A0EC31EB88D8}" destId="{9C1FA892-5C65-42CA-BF8F-857CED246012}" srcOrd="1" destOrd="0" presId="urn:microsoft.com/office/officeart/2005/8/layout/orgChart1"/>
    <dgm:cxn modelId="{CDF179E0-A37F-4C76-9FB6-07A3AE02A90B}" type="presOf" srcId="{8A78869D-ABD4-4BEC-B791-8A91B021B9E2}" destId="{4F6C516C-BF98-4368-B097-CF14ABA5AE09}" srcOrd="0" destOrd="0" presId="urn:microsoft.com/office/officeart/2005/8/layout/orgChart1"/>
    <dgm:cxn modelId="{764169E5-2845-402C-AB1F-47493314B4D4}" type="presOf" srcId="{575849D5-502D-41BE-96CD-6856478E267C}" destId="{CD0986CB-9EEC-40B0-8B45-EED16B7A4D9B}" srcOrd="1" destOrd="0" presId="urn:microsoft.com/office/officeart/2005/8/layout/orgChart1"/>
    <dgm:cxn modelId="{A429BBE6-A6BF-41A6-80A0-3173EBCA8CF4}" type="presOf" srcId="{DC41234D-7E43-46B1-856A-0F1D9B94B151}" destId="{F612DC96-E142-4699-AA72-71FEAAEF3453}" srcOrd="0" destOrd="0" presId="urn:microsoft.com/office/officeart/2005/8/layout/orgChart1"/>
    <dgm:cxn modelId="{BEBB19E7-E454-4784-9E06-5E206429F6CE}" srcId="{5131F692-ED05-47A9-8B53-7EC71BA84ADE}" destId="{187BB912-4EBB-4653-9182-09A06EFEF2EB}" srcOrd="0" destOrd="0" parTransId="{29BD4CBC-CC69-45D9-BB6B-C486B278B147}" sibTransId="{0B283D8E-7096-4C69-9D12-6BAEC16A18F6}"/>
    <dgm:cxn modelId="{3DCE41E7-8E79-4175-AB2E-4BBEA6EC92BE}" type="presOf" srcId="{5E9E48A2-3523-4099-B514-3DC85C9FD7F6}" destId="{87A1601B-EB53-41D2-A934-E325C5467ECC}" srcOrd="0" destOrd="0" presId="urn:microsoft.com/office/officeart/2005/8/layout/orgChart1"/>
    <dgm:cxn modelId="{33CFE9EE-075D-444C-91B0-A5C2BE9CC083}" type="presOf" srcId="{C47ACD55-C42D-4ADD-A5C2-3877602D0AB4}" destId="{21178E46-5BC6-4BDE-8483-19BE9B1A1DB1}" srcOrd="0" destOrd="0" presId="urn:microsoft.com/office/officeart/2005/8/layout/orgChart1"/>
    <dgm:cxn modelId="{7CF09CF5-8C91-43A6-88B3-407479D06B27}" type="presOf" srcId="{84B94AE4-20D9-45D6-859F-F0FC6DFED787}" destId="{077266BD-46AE-4B54-A043-01AE8E20AB3C}" srcOrd="0" destOrd="0" presId="urn:microsoft.com/office/officeart/2005/8/layout/orgChart1"/>
    <dgm:cxn modelId="{E4E2CDF5-1988-4296-92E1-AAC11FA0054D}" srcId="{575849D5-502D-41BE-96CD-6856478E267C}" destId="{C2BCDBA8-7A13-41E6-A8E5-4F6B70DAC930}" srcOrd="1" destOrd="0" parTransId="{00ACC923-780F-4DE0-921A-AB9B5AAE732E}" sibTransId="{9C92C93E-495E-42E2-AEF9-1D8EB4601EE4}"/>
    <dgm:cxn modelId="{CD41CAF8-4997-4C3C-8CCE-38CF057E4872}" type="presOf" srcId="{87E5B000-4AD6-4E7E-B70D-8A2725E0836B}" destId="{ED0D50BE-D28E-446C-85A4-B80181E3A2D7}" srcOrd="0" destOrd="0" presId="urn:microsoft.com/office/officeart/2005/8/layout/orgChart1"/>
    <dgm:cxn modelId="{51D27DF9-B5A4-446E-BA8C-030EBAE2B322}" srcId="{5131F692-ED05-47A9-8B53-7EC71BA84ADE}" destId="{FE51D227-DAE2-4E5D-922A-6CA97B03B345}" srcOrd="1" destOrd="0" parTransId="{3801C393-4955-4C31-BFF8-B0790AEF8BCC}" sibTransId="{7ED4D7B1-3CC1-499F-A8B3-A6535AB8DDBA}"/>
    <dgm:cxn modelId="{C3F68EFA-060A-4003-B07F-37E7929112F4}" type="presOf" srcId="{CCB63AC1-2149-4974-895C-E450EE03DD96}" destId="{046061E6-44FB-4A00-B076-E9750874C4E2}" srcOrd="1" destOrd="0" presId="urn:microsoft.com/office/officeart/2005/8/layout/orgChart1"/>
    <dgm:cxn modelId="{137D37FB-787D-40A8-9059-033B2BA60C60}" type="presOf" srcId="{CDCA9A47-B444-40C4-9350-2C3A060750DA}" destId="{85B64E3B-2C27-4097-900F-FE68C0DE0DA2}" srcOrd="0" destOrd="0" presId="urn:microsoft.com/office/officeart/2005/8/layout/orgChart1"/>
    <dgm:cxn modelId="{179592FB-3264-4B31-B6F6-EB4061478814}" type="presOf" srcId="{5BC68E31-EE09-4CCB-B4BB-9976E08C678F}" destId="{D9A7D13D-3F81-4860-9354-ED449DCF27E8}" srcOrd="0" destOrd="0" presId="urn:microsoft.com/office/officeart/2005/8/layout/orgChart1"/>
    <dgm:cxn modelId="{EFECE1FB-1E6B-48C5-B8E9-EFF76DB335CC}" type="presOf" srcId="{60FC3162-E8E7-4859-89A7-5BBB69A8D731}" destId="{622B7174-C806-4A2C-B8B5-72BFD78BECC2}" srcOrd="1" destOrd="0" presId="urn:microsoft.com/office/officeart/2005/8/layout/orgChart1"/>
    <dgm:cxn modelId="{AED55F2D-CD01-43E8-9DEE-40EF5B9B7133}" type="presParOf" srcId="{D9A7D13D-3F81-4860-9354-ED449DCF27E8}" destId="{3B91BF97-FC32-48E8-818E-F1226419FCEC}" srcOrd="0" destOrd="0" presId="urn:microsoft.com/office/officeart/2005/8/layout/orgChart1"/>
    <dgm:cxn modelId="{DDC7C99D-6C80-4A60-A128-C32FB3F2D7B6}" type="presParOf" srcId="{3B91BF97-FC32-48E8-818E-F1226419FCEC}" destId="{26254447-4D44-44CB-9420-F9B11CA24CFE}" srcOrd="0" destOrd="0" presId="urn:microsoft.com/office/officeart/2005/8/layout/orgChart1"/>
    <dgm:cxn modelId="{67648AC6-0460-4B5B-98C6-CE9E1ECF855B}" type="presParOf" srcId="{26254447-4D44-44CB-9420-F9B11CA24CFE}" destId="{0333DFD3-7FDD-4144-B685-917998B0F93F}" srcOrd="0" destOrd="0" presId="urn:microsoft.com/office/officeart/2005/8/layout/orgChart1"/>
    <dgm:cxn modelId="{56E612C0-7AED-415D-81B3-8C9658FEEBA0}" type="presParOf" srcId="{26254447-4D44-44CB-9420-F9B11CA24CFE}" destId="{9C1FA892-5C65-42CA-BF8F-857CED246012}" srcOrd="1" destOrd="0" presId="urn:microsoft.com/office/officeart/2005/8/layout/orgChart1"/>
    <dgm:cxn modelId="{AD5E4292-C6EE-423A-8E06-D02F1C58FEB4}" type="presParOf" srcId="{3B91BF97-FC32-48E8-818E-F1226419FCEC}" destId="{8D45265B-67FA-4036-9761-0A83F128EFA9}" srcOrd="1" destOrd="0" presId="urn:microsoft.com/office/officeart/2005/8/layout/orgChart1"/>
    <dgm:cxn modelId="{5813B0B4-F7C0-4AF3-920A-578BF705EBEE}" type="presParOf" srcId="{8D45265B-67FA-4036-9761-0A83F128EFA9}" destId="{2C82935B-FCE4-4B7E-8EBB-B119245B09C2}" srcOrd="0" destOrd="0" presId="urn:microsoft.com/office/officeart/2005/8/layout/orgChart1"/>
    <dgm:cxn modelId="{8D3AC20B-E041-4BD6-A218-BC325AE139BE}" type="presParOf" srcId="{8D45265B-67FA-4036-9761-0A83F128EFA9}" destId="{1F7841E7-90D4-4CE2-BE1B-B303D447ADF9}" srcOrd="1" destOrd="0" presId="urn:microsoft.com/office/officeart/2005/8/layout/orgChart1"/>
    <dgm:cxn modelId="{7D0B9965-4057-4004-BAC2-461FBF5109D2}" type="presParOf" srcId="{1F7841E7-90D4-4CE2-BE1B-B303D447ADF9}" destId="{1F7F52B4-167A-48F3-9F9D-C47FC5437367}" srcOrd="0" destOrd="0" presId="urn:microsoft.com/office/officeart/2005/8/layout/orgChart1"/>
    <dgm:cxn modelId="{916C03DF-5CE7-43A5-8612-92AB3FBD62F8}" type="presParOf" srcId="{1F7F52B4-167A-48F3-9F9D-C47FC5437367}" destId="{068CBDA7-D5A4-4C27-8FAA-1223BD241EEE}" srcOrd="0" destOrd="0" presId="urn:microsoft.com/office/officeart/2005/8/layout/orgChart1"/>
    <dgm:cxn modelId="{34CB068E-DA73-405C-A947-FD485DB6BB28}" type="presParOf" srcId="{1F7F52B4-167A-48F3-9F9D-C47FC5437367}" destId="{A53048BF-16D7-4385-A940-28B65AA05AB0}" srcOrd="1" destOrd="0" presId="urn:microsoft.com/office/officeart/2005/8/layout/orgChart1"/>
    <dgm:cxn modelId="{5326817E-B2D7-4DDA-B577-59C7706C4ABE}" type="presParOf" srcId="{1F7841E7-90D4-4CE2-BE1B-B303D447ADF9}" destId="{BA3EE6F9-51C3-440C-AADB-362AD4CE1360}" srcOrd="1" destOrd="0" presId="urn:microsoft.com/office/officeart/2005/8/layout/orgChart1"/>
    <dgm:cxn modelId="{A47D24E0-6E92-47C7-B665-1E175BEDD404}" type="presParOf" srcId="{BA3EE6F9-51C3-440C-AADB-362AD4CE1360}" destId="{21178E46-5BC6-4BDE-8483-19BE9B1A1DB1}" srcOrd="0" destOrd="0" presId="urn:microsoft.com/office/officeart/2005/8/layout/orgChart1"/>
    <dgm:cxn modelId="{44BAB24F-BA43-4978-8223-9961B192A86C}" type="presParOf" srcId="{BA3EE6F9-51C3-440C-AADB-362AD4CE1360}" destId="{965E8998-58FB-464C-8CE1-E4AEF490DDE0}" srcOrd="1" destOrd="0" presId="urn:microsoft.com/office/officeart/2005/8/layout/orgChart1"/>
    <dgm:cxn modelId="{64EA8EA0-3FCD-454C-8BA6-70EB3B6FD4A7}" type="presParOf" srcId="{965E8998-58FB-464C-8CE1-E4AEF490DDE0}" destId="{993D4D71-BAE8-4952-B76C-DF17E04CE9AD}" srcOrd="0" destOrd="0" presId="urn:microsoft.com/office/officeart/2005/8/layout/orgChart1"/>
    <dgm:cxn modelId="{E448F342-3F4D-4B5A-BBAB-454B99C58F51}" type="presParOf" srcId="{993D4D71-BAE8-4952-B76C-DF17E04CE9AD}" destId="{F1F4CA44-1780-45BF-8027-8BA2F480D91B}" srcOrd="0" destOrd="0" presId="urn:microsoft.com/office/officeart/2005/8/layout/orgChart1"/>
    <dgm:cxn modelId="{51D00819-7867-4147-B626-C2AD1E82898F}" type="presParOf" srcId="{993D4D71-BAE8-4952-B76C-DF17E04CE9AD}" destId="{E9163B7B-5F74-4E42-90BC-8E5DBF7FC230}" srcOrd="1" destOrd="0" presId="urn:microsoft.com/office/officeart/2005/8/layout/orgChart1"/>
    <dgm:cxn modelId="{6D326778-609F-4FCA-AB90-FAEEC3BF9655}" type="presParOf" srcId="{965E8998-58FB-464C-8CE1-E4AEF490DDE0}" destId="{2F1B5CB2-A94F-4EC5-A086-8ABF1E260821}" srcOrd="1" destOrd="0" presId="urn:microsoft.com/office/officeart/2005/8/layout/orgChart1"/>
    <dgm:cxn modelId="{57631C61-B901-494E-A24B-0B1C6DE51003}" type="presParOf" srcId="{965E8998-58FB-464C-8CE1-E4AEF490DDE0}" destId="{35067AA7-7B05-4FF5-BBD2-D81AA15E4FB1}" srcOrd="2" destOrd="0" presId="urn:microsoft.com/office/officeart/2005/8/layout/orgChart1"/>
    <dgm:cxn modelId="{46F44281-A445-4EE0-BFCB-5C37C4681C82}" type="presParOf" srcId="{BA3EE6F9-51C3-440C-AADB-362AD4CE1360}" destId="{8B2EC3D3-8AE8-4F0F-A0C1-BE78C7AB8DC9}" srcOrd="2" destOrd="0" presId="urn:microsoft.com/office/officeart/2005/8/layout/orgChart1"/>
    <dgm:cxn modelId="{65328061-1579-4A34-B4E2-45DADC26EBD7}" type="presParOf" srcId="{BA3EE6F9-51C3-440C-AADB-362AD4CE1360}" destId="{DF3621B2-1CD7-40B0-9AF4-33877EED5C7F}" srcOrd="3" destOrd="0" presId="urn:microsoft.com/office/officeart/2005/8/layout/orgChart1"/>
    <dgm:cxn modelId="{81C0F309-27AA-46B5-A484-993FAB9A9635}" type="presParOf" srcId="{DF3621B2-1CD7-40B0-9AF4-33877EED5C7F}" destId="{02FE7913-4166-4D7A-8061-DB2AC69A8BDD}" srcOrd="0" destOrd="0" presId="urn:microsoft.com/office/officeart/2005/8/layout/orgChart1"/>
    <dgm:cxn modelId="{B9BE8A59-0789-4517-AE49-439432CCACDB}" type="presParOf" srcId="{02FE7913-4166-4D7A-8061-DB2AC69A8BDD}" destId="{87A1601B-EB53-41D2-A934-E325C5467ECC}" srcOrd="0" destOrd="0" presId="urn:microsoft.com/office/officeart/2005/8/layout/orgChart1"/>
    <dgm:cxn modelId="{8909CAF0-1B41-41D7-9817-E1F7A09106CF}" type="presParOf" srcId="{02FE7913-4166-4D7A-8061-DB2AC69A8BDD}" destId="{E5EE331C-443E-4F56-8BDE-70AB89BE3D9A}" srcOrd="1" destOrd="0" presId="urn:microsoft.com/office/officeart/2005/8/layout/orgChart1"/>
    <dgm:cxn modelId="{BBE95867-22ED-4A60-A301-813E722CA05A}" type="presParOf" srcId="{DF3621B2-1CD7-40B0-9AF4-33877EED5C7F}" destId="{79B6278E-5D40-46AD-A21F-25A401CEA04C}" srcOrd="1" destOrd="0" presId="urn:microsoft.com/office/officeart/2005/8/layout/orgChart1"/>
    <dgm:cxn modelId="{BACFB111-E524-4D43-89D6-BC81C9A93942}" type="presParOf" srcId="{DF3621B2-1CD7-40B0-9AF4-33877EED5C7F}" destId="{7C820411-6A4B-4285-954D-B804D625999C}" srcOrd="2" destOrd="0" presId="urn:microsoft.com/office/officeart/2005/8/layout/orgChart1"/>
    <dgm:cxn modelId="{87E67E96-7D1E-466C-8FB9-0DB7306BB98D}" type="presParOf" srcId="{BA3EE6F9-51C3-440C-AADB-362AD4CE1360}" destId="{F98D9057-1DD2-424C-82E2-83C038909146}" srcOrd="4" destOrd="0" presId="urn:microsoft.com/office/officeart/2005/8/layout/orgChart1"/>
    <dgm:cxn modelId="{F8F52D9D-EB04-4702-AC23-8652D89050EA}" type="presParOf" srcId="{BA3EE6F9-51C3-440C-AADB-362AD4CE1360}" destId="{42D9AC9B-E7C3-4F5D-93E0-1DEC757B2AE4}" srcOrd="5" destOrd="0" presId="urn:microsoft.com/office/officeart/2005/8/layout/orgChart1"/>
    <dgm:cxn modelId="{55C27B6D-B276-40DC-9C1D-D5221B52561F}" type="presParOf" srcId="{42D9AC9B-E7C3-4F5D-93E0-1DEC757B2AE4}" destId="{09DA45B4-1B45-4F76-8F77-B1F3CCA3B80D}" srcOrd="0" destOrd="0" presId="urn:microsoft.com/office/officeart/2005/8/layout/orgChart1"/>
    <dgm:cxn modelId="{25E47CB7-58C1-4417-923D-772F92937D7B}" type="presParOf" srcId="{09DA45B4-1B45-4F76-8F77-B1F3CCA3B80D}" destId="{A68D82B8-2B17-48AE-95E7-65906FEEFCDA}" srcOrd="0" destOrd="0" presId="urn:microsoft.com/office/officeart/2005/8/layout/orgChart1"/>
    <dgm:cxn modelId="{4DB1F56E-1BD6-4B4B-8F0C-A39A48A38492}" type="presParOf" srcId="{09DA45B4-1B45-4F76-8F77-B1F3CCA3B80D}" destId="{8C909F37-481D-48CD-BF65-C01FB5F1B6A6}" srcOrd="1" destOrd="0" presId="urn:microsoft.com/office/officeart/2005/8/layout/orgChart1"/>
    <dgm:cxn modelId="{3053F0BF-0E0B-4FA3-B595-196648B0EA0C}" type="presParOf" srcId="{42D9AC9B-E7C3-4F5D-93E0-1DEC757B2AE4}" destId="{3129F5E0-CBE4-49E7-B882-8B2E4E2306F5}" srcOrd="1" destOrd="0" presId="urn:microsoft.com/office/officeart/2005/8/layout/orgChart1"/>
    <dgm:cxn modelId="{AB159C47-2EDF-4515-8CB7-8FA2826DC9D4}" type="presParOf" srcId="{42D9AC9B-E7C3-4F5D-93E0-1DEC757B2AE4}" destId="{86DFBD60-6BEF-4F5E-B6B1-BB235FD65C58}" srcOrd="2" destOrd="0" presId="urn:microsoft.com/office/officeart/2005/8/layout/orgChart1"/>
    <dgm:cxn modelId="{47BD3DE0-BFB1-4432-93C7-D8EBE4FB996D}" type="presParOf" srcId="{BA3EE6F9-51C3-440C-AADB-362AD4CE1360}" destId="{CDF35595-60D9-4B53-915D-9017AAE9052E}" srcOrd="6" destOrd="0" presId="urn:microsoft.com/office/officeart/2005/8/layout/orgChart1"/>
    <dgm:cxn modelId="{2384C9B4-861F-4AB7-898D-60AFF0662233}" type="presParOf" srcId="{BA3EE6F9-51C3-440C-AADB-362AD4CE1360}" destId="{D30C0892-3E42-4D80-9CF5-3FC561946DA4}" srcOrd="7" destOrd="0" presId="urn:microsoft.com/office/officeart/2005/8/layout/orgChart1"/>
    <dgm:cxn modelId="{C88F1292-924E-45CD-862F-9FB0145FEDC3}" type="presParOf" srcId="{D30C0892-3E42-4D80-9CF5-3FC561946DA4}" destId="{9583F544-5298-471E-9F44-BD1B3D0D03C7}" srcOrd="0" destOrd="0" presId="urn:microsoft.com/office/officeart/2005/8/layout/orgChart1"/>
    <dgm:cxn modelId="{6AF95A94-C4B7-49D8-BA8B-0173EE8D651B}" type="presParOf" srcId="{9583F544-5298-471E-9F44-BD1B3D0D03C7}" destId="{DE31C16B-3F9D-4715-8379-39E422AC55DC}" srcOrd="0" destOrd="0" presId="urn:microsoft.com/office/officeart/2005/8/layout/orgChart1"/>
    <dgm:cxn modelId="{92DECF42-837B-4E05-B718-B606844CA395}" type="presParOf" srcId="{9583F544-5298-471E-9F44-BD1B3D0D03C7}" destId="{0E340FD0-CF60-49A9-AEED-6C6D58BFABD4}" srcOrd="1" destOrd="0" presId="urn:microsoft.com/office/officeart/2005/8/layout/orgChart1"/>
    <dgm:cxn modelId="{146CBFD3-6262-4B3C-A615-9E2A1B6A06F8}" type="presParOf" srcId="{D30C0892-3E42-4D80-9CF5-3FC561946DA4}" destId="{AC3B1078-77ED-4D33-AEAB-09B364413F32}" srcOrd="1" destOrd="0" presId="urn:microsoft.com/office/officeart/2005/8/layout/orgChart1"/>
    <dgm:cxn modelId="{9F426379-509F-4163-9D24-A43C7641C2AA}" type="presParOf" srcId="{D30C0892-3E42-4D80-9CF5-3FC561946DA4}" destId="{D8F1C26E-2686-4486-895D-CEDD58CB869C}" srcOrd="2" destOrd="0" presId="urn:microsoft.com/office/officeart/2005/8/layout/orgChart1"/>
    <dgm:cxn modelId="{34496586-65BD-47FF-8C2A-729E9A15C8F6}" type="presParOf" srcId="{1F7841E7-90D4-4CE2-BE1B-B303D447ADF9}" destId="{F47FCA34-FE46-4E0E-8801-DB2BBD1EC267}" srcOrd="2" destOrd="0" presId="urn:microsoft.com/office/officeart/2005/8/layout/orgChart1"/>
    <dgm:cxn modelId="{8703545A-E207-4DC4-9186-F5339019DEA8}" type="presParOf" srcId="{8D45265B-67FA-4036-9761-0A83F128EFA9}" destId="{85B64E3B-2C27-4097-900F-FE68C0DE0DA2}" srcOrd="2" destOrd="0" presId="urn:microsoft.com/office/officeart/2005/8/layout/orgChart1"/>
    <dgm:cxn modelId="{81F9D10B-F067-40C8-9791-AF3FE42056D2}" type="presParOf" srcId="{8D45265B-67FA-4036-9761-0A83F128EFA9}" destId="{0714EFA0-37CA-4B61-BE5C-E3A186A79BC1}" srcOrd="3" destOrd="0" presId="urn:microsoft.com/office/officeart/2005/8/layout/orgChart1"/>
    <dgm:cxn modelId="{6CBD16FC-45A7-4EBD-AEE3-6CE42EA0DB0C}" type="presParOf" srcId="{0714EFA0-37CA-4B61-BE5C-E3A186A79BC1}" destId="{AFF553DA-1278-4974-8229-3C6BBA813508}" srcOrd="0" destOrd="0" presId="urn:microsoft.com/office/officeart/2005/8/layout/orgChart1"/>
    <dgm:cxn modelId="{303948B8-0A38-49C3-B0E8-44D132B5821F}" type="presParOf" srcId="{AFF553DA-1278-4974-8229-3C6BBA813508}" destId="{40A17718-8E99-4D30-847B-23466926ABF3}" srcOrd="0" destOrd="0" presId="urn:microsoft.com/office/officeart/2005/8/layout/orgChart1"/>
    <dgm:cxn modelId="{1D2769BD-B303-496F-8599-EB63C27ABD6C}" type="presParOf" srcId="{AFF553DA-1278-4974-8229-3C6BBA813508}" destId="{7947B4BE-48DE-4FE3-9360-BD47D3DB566D}" srcOrd="1" destOrd="0" presId="urn:microsoft.com/office/officeart/2005/8/layout/orgChart1"/>
    <dgm:cxn modelId="{043CF650-1DB4-4136-899D-A188F360EB49}" type="presParOf" srcId="{0714EFA0-37CA-4B61-BE5C-E3A186A79BC1}" destId="{706B8A47-9C12-4B17-9EAA-3B055A7957EA}" srcOrd="1" destOrd="0" presId="urn:microsoft.com/office/officeart/2005/8/layout/orgChart1"/>
    <dgm:cxn modelId="{034961E8-976D-4BC0-85AC-AED01DA32B2F}" type="presParOf" srcId="{706B8A47-9C12-4B17-9EAA-3B055A7957EA}" destId="{44C6FB52-0807-4163-AB1E-F60BAB29EC23}" srcOrd="0" destOrd="0" presId="urn:microsoft.com/office/officeart/2005/8/layout/orgChart1"/>
    <dgm:cxn modelId="{17BBB312-B919-4BCD-A10B-E8233899CF12}" type="presParOf" srcId="{706B8A47-9C12-4B17-9EAA-3B055A7957EA}" destId="{81B2D0ED-01C4-4AB2-9FD1-359814CEB723}" srcOrd="1" destOrd="0" presId="urn:microsoft.com/office/officeart/2005/8/layout/orgChart1"/>
    <dgm:cxn modelId="{425D8D77-9975-44EF-B784-6029691BAA56}" type="presParOf" srcId="{81B2D0ED-01C4-4AB2-9FD1-359814CEB723}" destId="{520069F9-9E18-4BD8-8B54-AC0AE6DF4534}" srcOrd="0" destOrd="0" presId="urn:microsoft.com/office/officeart/2005/8/layout/orgChart1"/>
    <dgm:cxn modelId="{A703E884-E77E-4BEA-9597-6692C6CF44AE}" type="presParOf" srcId="{520069F9-9E18-4BD8-8B54-AC0AE6DF4534}" destId="{1DFC0DAF-A8E5-4ED1-87FF-18F2AC56461E}" srcOrd="0" destOrd="0" presId="urn:microsoft.com/office/officeart/2005/8/layout/orgChart1"/>
    <dgm:cxn modelId="{AFBD08D7-CF7A-4183-8646-1EB3EA1AA3A2}" type="presParOf" srcId="{520069F9-9E18-4BD8-8B54-AC0AE6DF4534}" destId="{3269FDE4-2B8D-48AD-A11C-A0FD4672598F}" srcOrd="1" destOrd="0" presId="urn:microsoft.com/office/officeart/2005/8/layout/orgChart1"/>
    <dgm:cxn modelId="{98F0EA67-2218-4777-AE26-833FD8C479E6}" type="presParOf" srcId="{81B2D0ED-01C4-4AB2-9FD1-359814CEB723}" destId="{8C20C47F-7E7A-4838-837F-41A466F28BD6}" srcOrd="1" destOrd="0" presId="urn:microsoft.com/office/officeart/2005/8/layout/orgChart1"/>
    <dgm:cxn modelId="{91C5C927-7D9F-4761-B182-73369E573D4F}" type="presParOf" srcId="{81B2D0ED-01C4-4AB2-9FD1-359814CEB723}" destId="{04545E61-D307-4EBB-99A3-5134F20AA931}" srcOrd="2" destOrd="0" presId="urn:microsoft.com/office/officeart/2005/8/layout/orgChart1"/>
    <dgm:cxn modelId="{F59AC508-4A8E-4B13-8184-27F6BD9E014B}" type="presParOf" srcId="{706B8A47-9C12-4B17-9EAA-3B055A7957EA}" destId="{9EB61360-CC24-498D-AFF3-3EBFDF9D7AEC}" srcOrd="2" destOrd="0" presId="urn:microsoft.com/office/officeart/2005/8/layout/orgChart1"/>
    <dgm:cxn modelId="{6490395A-E164-4BAD-9510-298CEDE293E6}" type="presParOf" srcId="{706B8A47-9C12-4B17-9EAA-3B055A7957EA}" destId="{335FAD1E-1B80-44FB-9DB0-24AA5EDE8F51}" srcOrd="3" destOrd="0" presId="urn:microsoft.com/office/officeart/2005/8/layout/orgChart1"/>
    <dgm:cxn modelId="{09E4F2A6-5A83-4ADC-988C-DF6EAB89428D}" type="presParOf" srcId="{335FAD1E-1B80-44FB-9DB0-24AA5EDE8F51}" destId="{F8BF74E0-AE00-4268-A445-D5AA9E206ED0}" srcOrd="0" destOrd="0" presId="urn:microsoft.com/office/officeart/2005/8/layout/orgChart1"/>
    <dgm:cxn modelId="{462C5CFD-04A1-46AB-BF49-62B45B5870A0}" type="presParOf" srcId="{F8BF74E0-AE00-4268-A445-D5AA9E206ED0}" destId="{B723B395-BAFE-4115-8C0F-C99DA40A4C38}" srcOrd="0" destOrd="0" presId="urn:microsoft.com/office/officeart/2005/8/layout/orgChart1"/>
    <dgm:cxn modelId="{8161CA0E-6D00-4C64-B4F3-2D4C12059C5C}" type="presParOf" srcId="{F8BF74E0-AE00-4268-A445-D5AA9E206ED0}" destId="{C2E4DF21-31FC-40EA-8803-B2B8737CDA84}" srcOrd="1" destOrd="0" presId="urn:microsoft.com/office/officeart/2005/8/layout/orgChart1"/>
    <dgm:cxn modelId="{D6BD83E7-BBF2-4BDF-A31D-087AD32AB6C1}" type="presParOf" srcId="{335FAD1E-1B80-44FB-9DB0-24AA5EDE8F51}" destId="{4B144784-B717-4E08-BBCF-7C9B86670C55}" srcOrd="1" destOrd="0" presId="urn:microsoft.com/office/officeart/2005/8/layout/orgChart1"/>
    <dgm:cxn modelId="{8C92E66D-8BEE-402C-B7B9-9158D6A83906}" type="presParOf" srcId="{335FAD1E-1B80-44FB-9DB0-24AA5EDE8F51}" destId="{22F0B31E-CC6B-4192-90C0-CBDDC4032912}" srcOrd="2" destOrd="0" presId="urn:microsoft.com/office/officeart/2005/8/layout/orgChart1"/>
    <dgm:cxn modelId="{4A41FF58-66ED-463C-8A17-498EF1333AD5}" type="presParOf" srcId="{706B8A47-9C12-4B17-9EAA-3B055A7957EA}" destId="{1DE01720-C40E-4B35-9330-1A78EFD49475}" srcOrd="4" destOrd="0" presId="urn:microsoft.com/office/officeart/2005/8/layout/orgChart1"/>
    <dgm:cxn modelId="{F88DA4F8-2AF7-4291-ADF9-AD24D49D85D1}" type="presParOf" srcId="{706B8A47-9C12-4B17-9EAA-3B055A7957EA}" destId="{C4F1FF3E-4D9A-41F8-87F9-AC6945D23D15}" srcOrd="5" destOrd="0" presId="urn:microsoft.com/office/officeart/2005/8/layout/orgChart1"/>
    <dgm:cxn modelId="{44155071-A2FF-47A3-BFCD-45524837FF40}" type="presParOf" srcId="{C4F1FF3E-4D9A-41F8-87F9-AC6945D23D15}" destId="{5845F56E-ECCB-4BEC-8FAC-BA95AF136B0C}" srcOrd="0" destOrd="0" presId="urn:microsoft.com/office/officeart/2005/8/layout/orgChart1"/>
    <dgm:cxn modelId="{AE2C5F53-815C-411A-8CEA-F511DDDF61AF}" type="presParOf" srcId="{5845F56E-ECCB-4BEC-8FAC-BA95AF136B0C}" destId="{0CD09EB5-2ADC-4250-80A2-486549DEF8E3}" srcOrd="0" destOrd="0" presId="urn:microsoft.com/office/officeart/2005/8/layout/orgChart1"/>
    <dgm:cxn modelId="{3696D727-3607-4064-82A5-2AA8F704B6B9}" type="presParOf" srcId="{5845F56E-ECCB-4BEC-8FAC-BA95AF136B0C}" destId="{89E81416-6582-4D6D-8E90-89319AFE5F70}" srcOrd="1" destOrd="0" presId="urn:microsoft.com/office/officeart/2005/8/layout/orgChart1"/>
    <dgm:cxn modelId="{709AF440-5F0E-49C7-815D-AEABA559A91F}" type="presParOf" srcId="{C4F1FF3E-4D9A-41F8-87F9-AC6945D23D15}" destId="{AA8D7022-5016-40BA-91FF-A3D506AA17B4}" srcOrd="1" destOrd="0" presId="urn:microsoft.com/office/officeart/2005/8/layout/orgChart1"/>
    <dgm:cxn modelId="{77A2B4CC-EF2E-4407-9779-0456ADEBF312}" type="presParOf" srcId="{C4F1FF3E-4D9A-41F8-87F9-AC6945D23D15}" destId="{33E34515-43D0-4B9D-9435-7E6249588634}" srcOrd="2" destOrd="0" presId="urn:microsoft.com/office/officeart/2005/8/layout/orgChart1"/>
    <dgm:cxn modelId="{6C2D99CE-B4E1-4779-9C55-45F757CE8905}" type="presParOf" srcId="{0714EFA0-37CA-4B61-BE5C-E3A186A79BC1}" destId="{8CDFE2D4-D468-4A17-A225-94CB206BC795}" srcOrd="2" destOrd="0" presId="urn:microsoft.com/office/officeart/2005/8/layout/orgChart1"/>
    <dgm:cxn modelId="{FC0FE2C9-878B-4C6B-874F-106FC0BC3762}" type="presParOf" srcId="{8D45265B-67FA-4036-9761-0A83F128EFA9}" destId="{D2311454-8269-47B2-A447-1E6292FC8309}" srcOrd="4" destOrd="0" presId="urn:microsoft.com/office/officeart/2005/8/layout/orgChart1"/>
    <dgm:cxn modelId="{76FDB6C1-4DA2-437E-A49D-6BCCF14294D8}" type="presParOf" srcId="{8D45265B-67FA-4036-9761-0A83F128EFA9}" destId="{691487F2-17DD-47CD-B2AD-AF97FD8C1FCF}" srcOrd="5" destOrd="0" presId="urn:microsoft.com/office/officeart/2005/8/layout/orgChart1"/>
    <dgm:cxn modelId="{94DCCABA-0CDB-416A-9066-697934AF1B96}" type="presParOf" srcId="{691487F2-17DD-47CD-B2AD-AF97FD8C1FCF}" destId="{E27A5244-8798-4025-8B49-CDC7019056BF}" srcOrd="0" destOrd="0" presId="urn:microsoft.com/office/officeart/2005/8/layout/orgChart1"/>
    <dgm:cxn modelId="{E069ECD5-C992-4603-9E12-288584885C3C}" type="presParOf" srcId="{E27A5244-8798-4025-8B49-CDC7019056BF}" destId="{F612DC96-E142-4699-AA72-71FEAAEF3453}" srcOrd="0" destOrd="0" presId="urn:microsoft.com/office/officeart/2005/8/layout/orgChart1"/>
    <dgm:cxn modelId="{B24CD391-069C-4167-99A1-C95501B935D5}" type="presParOf" srcId="{E27A5244-8798-4025-8B49-CDC7019056BF}" destId="{BF40D9C0-CA03-4106-8793-987C2CB262A6}" srcOrd="1" destOrd="0" presId="urn:microsoft.com/office/officeart/2005/8/layout/orgChart1"/>
    <dgm:cxn modelId="{97D59D08-FA0C-4DC8-B6A9-3066B5D5ACFF}" type="presParOf" srcId="{691487F2-17DD-47CD-B2AD-AF97FD8C1FCF}" destId="{1FFD2E17-61F2-47AA-86F5-4BDD20F19811}" srcOrd="1" destOrd="0" presId="urn:microsoft.com/office/officeart/2005/8/layout/orgChart1"/>
    <dgm:cxn modelId="{3DB58E81-D5E2-4CEB-824A-A87629D30CCC}" type="presParOf" srcId="{691487F2-17DD-47CD-B2AD-AF97FD8C1FCF}" destId="{40B36867-2DD0-4758-9263-422E529FDD9A}" srcOrd="2" destOrd="0" presId="urn:microsoft.com/office/officeart/2005/8/layout/orgChart1"/>
    <dgm:cxn modelId="{823B667E-26A7-483F-9EBF-E698A1B63858}" type="presParOf" srcId="{8D45265B-67FA-4036-9761-0A83F128EFA9}" destId="{C50FAC6E-C5A9-4253-A5B0-BE632FBDC8F7}" srcOrd="6" destOrd="0" presId="urn:microsoft.com/office/officeart/2005/8/layout/orgChart1"/>
    <dgm:cxn modelId="{9C76095B-7C14-45A0-8F3E-98049D92E68D}" type="presParOf" srcId="{8D45265B-67FA-4036-9761-0A83F128EFA9}" destId="{737B142C-6665-47C7-9BBD-CFF4FF63D91E}" srcOrd="7" destOrd="0" presId="urn:microsoft.com/office/officeart/2005/8/layout/orgChart1"/>
    <dgm:cxn modelId="{90EAC8E8-9ED4-4B84-999C-BA97CFBA8DCF}" type="presParOf" srcId="{737B142C-6665-47C7-9BBD-CFF4FF63D91E}" destId="{0C307F72-9FFB-4FB3-8496-0F64B26BA0CD}" srcOrd="0" destOrd="0" presId="urn:microsoft.com/office/officeart/2005/8/layout/orgChart1"/>
    <dgm:cxn modelId="{D36667E5-1187-4949-9AD1-78623B0C256E}" type="presParOf" srcId="{0C307F72-9FFB-4FB3-8496-0F64B26BA0CD}" destId="{3D3DBE15-7E70-4831-B9ED-85E435C40DCF}" srcOrd="0" destOrd="0" presId="urn:microsoft.com/office/officeart/2005/8/layout/orgChart1"/>
    <dgm:cxn modelId="{7A377D9C-D018-4510-AAB6-489A46CA64F7}" type="presParOf" srcId="{0C307F72-9FFB-4FB3-8496-0F64B26BA0CD}" destId="{D25C13DF-16AA-4A30-BC2D-353AFFAFAA94}" srcOrd="1" destOrd="0" presId="urn:microsoft.com/office/officeart/2005/8/layout/orgChart1"/>
    <dgm:cxn modelId="{C3680B61-A296-4D79-B61D-9DBA3CFEBCE5}" type="presParOf" srcId="{737B142C-6665-47C7-9BBD-CFF4FF63D91E}" destId="{AB16BDAD-D5C5-404F-9F47-67DA35C80E62}" srcOrd="1" destOrd="0" presId="urn:microsoft.com/office/officeart/2005/8/layout/orgChart1"/>
    <dgm:cxn modelId="{6425F9EB-FE1A-425A-998E-8471A4E8976E}" type="presParOf" srcId="{AB16BDAD-D5C5-404F-9F47-67DA35C80E62}" destId="{9065917F-3D00-4983-BAAC-90D8F6123327}" srcOrd="0" destOrd="0" presId="urn:microsoft.com/office/officeart/2005/8/layout/orgChart1"/>
    <dgm:cxn modelId="{E04C83B9-55CD-47A6-ABF2-768DC59FA03B}" type="presParOf" srcId="{AB16BDAD-D5C5-404F-9F47-67DA35C80E62}" destId="{7F2BE91B-0BEC-4DA3-AD7D-E2ED8FB70624}" srcOrd="1" destOrd="0" presId="urn:microsoft.com/office/officeart/2005/8/layout/orgChart1"/>
    <dgm:cxn modelId="{174F288B-C7C5-430D-976C-AFAF05785155}" type="presParOf" srcId="{7F2BE91B-0BEC-4DA3-AD7D-E2ED8FB70624}" destId="{1BE363D3-FA24-426C-83C6-6301CBD4DE85}" srcOrd="0" destOrd="0" presId="urn:microsoft.com/office/officeart/2005/8/layout/orgChart1"/>
    <dgm:cxn modelId="{18EE6BEA-D120-4B04-A317-C1AB966A3509}" type="presParOf" srcId="{1BE363D3-FA24-426C-83C6-6301CBD4DE85}" destId="{06FBB541-9217-4260-B66A-4478D09F65F9}" srcOrd="0" destOrd="0" presId="urn:microsoft.com/office/officeart/2005/8/layout/orgChart1"/>
    <dgm:cxn modelId="{33D08354-B1C7-4414-888D-C147EB27A640}" type="presParOf" srcId="{1BE363D3-FA24-426C-83C6-6301CBD4DE85}" destId="{D4E85DC8-C520-42EE-BA16-A101B0ABD659}" srcOrd="1" destOrd="0" presId="urn:microsoft.com/office/officeart/2005/8/layout/orgChart1"/>
    <dgm:cxn modelId="{749708A5-E89C-4171-B721-F7B634F152C0}" type="presParOf" srcId="{7F2BE91B-0BEC-4DA3-AD7D-E2ED8FB70624}" destId="{50F7225B-54E8-4010-887D-4E9C285F0889}" srcOrd="1" destOrd="0" presId="urn:microsoft.com/office/officeart/2005/8/layout/orgChart1"/>
    <dgm:cxn modelId="{41ED32B1-056F-41F6-983B-F7C27674F713}" type="presParOf" srcId="{7F2BE91B-0BEC-4DA3-AD7D-E2ED8FB70624}" destId="{D57B1B4F-3776-416E-824F-A0BE0C0604C7}" srcOrd="2" destOrd="0" presId="urn:microsoft.com/office/officeart/2005/8/layout/orgChart1"/>
    <dgm:cxn modelId="{96C1E13F-87A1-4002-BC56-3E7AE918815C}" type="presParOf" srcId="{AB16BDAD-D5C5-404F-9F47-67DA35C80E62}" destId="{9A69508C-698A-444A-97B8-CA3905278CDD}" srcOrd="2" destOrd="0" presId="urn:microsoft.com/office/officeart/2005/8/layout/orgChart1"/>
    <dgm:cxn modelId="{367D4BB7-2DFE-4515-8820-5788C0B26873}" type="presParOf" srcId="{AB16BDAD-D5C5-404F-9F47-67DA35C80E62}" destId="{3078C614-806D-4876-9B7A-A6C4CD1BB6F2}" srcOrd="3" destOrd="0" presId="urn:microsoft.com/office/officeart/2005/8/layout/orgChart1"/>
    <dgm:cxn modelId="{697CD560-5253-44EA-9022-1997D9F6C108}" type="presParOf" srcId="{3078C614-806D-4876-9B7A-A6C4CD1BB6F2}" destId="{41DB9248-AC45-422F-876A-062CD10221B5}" srcOrd="0" destOrd="0" presId="urn:microsoft.com/office/officeart/2005/8/layout/orgChart1"/>
    <dgm:cxn modelId="{82B9C380-E477-4255-ACE7-A849D219B9E7}" type="presParOf" srcId="{41DB9248-AC45-422F-876A-062CD10221B5}" destId="{CEE73E26-309A-42C8-8982-FFBB7483A995}" srcOrd="0" destOrd="0" presId="urn:microsoft.com/office/officeart/2005/8/layout/orgChart1"/>
    <dgm:cxn modelId="{D4BF63D2-2B6F-49A7-8B64-BD21265E6B50}" type="presParOf" srcId="{41DB9248-AC45-422F-876A-062CD10221B5}" destId="{FFD345FC-CCFC-4E11-8F31-6F269FBCC860}" srcOrd="1" destOrd="0" presId="urn:microsoft.com/office/officeart/2005/8/layout/orgChart1"/>
    <dgm:cxn modelId="{D18156A7-1113-4BAB-9EEB-D036EA15D4F5}" type="presParOf" srcId="{3078C614-806D-4876-9B7A-A6C4CD1BB6F2}" destId="{8610E2F2-9C18-4E7A-8108-A0B4BDFA474E}" srcOrd="1" destOrd="0" presId="urn:microsoft.com/office/officeart/2005/8/layout/orgChart1"/>
    <dgm:cxn modelId="{908C8F1B-8B7E-43EF-8277-3722ED43AB45}" type="presParOf" srcId="{3078C614-806D-4876-9B7A-A6C4CD1BB6F2}" destId="{B5A4DD1D-C00F-4FC6-B6D7-768655ECB9AB}" srcOrd="2" destOrd="0" presId="urn:microsoft.com/office/officeart/2005/8/layout/orgChart1"/>
    <dgm:cxn modelId="{68B1E9BA-C3D2-4C6C-A2A5-0E0649BF4AAE}" type="presParOf" srcId="{AB16BDAD-D5C5-404F-9F47-67DA35C80E62}" destId="{5E1B1E2C-D0C2-4C12-8260-34DF3A6F70A4}" srcOrd="4" destOrd="0" presId="urn:microsoft.com/office/officeart/2005/8/layout/orgChart1"/>
    <dgm:cxn modelId="{822A5918-494F-4C97-911C-B419AF10CDBF}" type="presParOf" srcId="{AB16BDAD-D5C5-404F-9F47-67DA35C80E62}" destId="{8A1444C0-EC5E-4598-A398-048608CA8931}" srcOrd="5" destOrd="0" presId="urn:microsoft.com/office/officeart/2005/8/layout/orgChart1"/>
    <dgm:cxn modelId="{2106C401-02AD-405F-BBB2-BE19BC8C443F}" type="presParOf" srcId="{8A1444C0-EC5E-4598-A398-048608CA8931}" destId="{3AA729E0-15EA-4199-83EC-45A38EE71FE7}" srcOrd="0" destOrd="0" presId="urn:microsoft.com/office/officeart/2005/8/layout/orgChart1"/>
    <dgm:cxn modelId="{5280349A-DE07-4790-915F-D90CEB38C378}" type="presParOf" srcId="{3AA729E0-15EA-4199-83EC-45A38EE71FE7}" destId="{4FA37D44-8F16-4F39-BB48-EBA385539927}" srcOrd="0" destOrd="0" presId="urn:microsoft.com/office/officeart/2005/8/layout/orgChart1"/>
    <dgm:cxn modelId="{FAE9F451-D870-4309-ABFD-9B359AA85C59}" type="presParOf" srcId="{3AA729E0-15EA-4199-83EC-45A38EE71FE7}" destId="{E14E6E38-936F-4576-8ED8-51739F2CA48B}" srcOrd="1" destOrd="0" presId="urn:microsoft.com/office/officeart/2005/8/layout/orgChart1"/>
    <dgm:cxn modelId="{121B75F9-E6F2-47C7-A5F0-FACDD4D0875D}" type="presParOf" srcId="{8A1444C0-EC5E-4598-A398-048608CA8931}" destId="{F627E6F1-F699-4AB8-8FF8-A34EA8CC0FE3}" srcOrd="1" destOrd="0" presId="urn:microsoft.com/office/officeart/2005/8/layout/orgChart1"/>
    <dgm:cxn modelId="{386DFE19-B6F1-414C-96F3-95573023225C}" type="presParOf" srcId="{8A1444C0-EC5E-4598-A398-048608CA8931}" destId="{91E1C6E7-E745-4FFF-B48C-98F55430A0D1}" srcOrd="2" destOrd="0" presId="urn:microsoft.com/office/officeart/2005/8/layout/orgChart1"/>
    <dgm:cxn modelId="{28A58096-A423-45E9-8FFD-92BFAE14A8ED}" type="presParOf" srcId="{737B142C-6665-47C7-9BBD-CFF4FF63D91E}" destId="{B0040716-0A90-4805-B1E8-6D2E5235194F}" srcOrd="2" destOrd="0" presId="urn:microsoft.com/office/officeart/2005/8/layout/orgChart1"/>
    <dgm:cxn modelId="{0A531714-4BA4-4DDB-8D0E-0142A9BBFAB3}" type="presParOf" srcId="{8D45265B-67FA-4036-9761-0A83F128EFA9}" destId="{5F5ADE19-BFB1-47B3-994A-2EFDBC0DEE20}" srcOrd="8" destOrd="0" presId="urn:microsoft.com/office/officeart/2005/8/layout/orgChart1"/>
    <dgm:cxn modelId="{C33B553B-BAFD-4960-87D3-9EF533C7723C}" type="presParOf" srcId="{8D45265B-67FA-4036-9761-0A83F128EFA9}" destId="{D2F909E3-FA17-4330-8851-02262D188EF0}" srcOrd="9" destOrd="0" presId="urn:microsoft.com/office/officeart/2005/8/layout/orgChart1"/>
    <dgm:cxn modelId="{23E78F2B-E483-4824-BB7E-9113D4263B3B}" type="presParOf" srcId="{D2F909E3-FA17-4330-8851-02262D188EF0}" destId="{5E729B1B-1BC0-4243-923D-ED50FE7C3E64}" srcOrd="0" destOrd="0" presId="urn:microsoft.com/office/officeart/2005/8/layout/orgChart1"/>
    <dgm:cxn modelId="{155E0688-5B28-44E2-AEE8-2A197B8B17A5}" type="presParOf" srcId="{5E729B1B-1BC0-4243-923D-ED50FE7C3E64}" destId="{062559DC-561A-49E4-9016-5F8EF023A3C0}" srcOrd="0" destOrd="0" presId="urn:microsoft.com/office/officeart/2005/8/layout/orgChart1"/>
    <dgm:cxn modelId="{7F6D370C-C3C2-4D9C-A402-96B4EA81C394}" type="presParOf" srcId="{5E729B1B-1BC0-4243-923D-ED50FE7C3E64}" destId="{CD0986CB-9EEC-40B0-8B45-EED16B7A4D9B}" srcOrd="1" destOrd="0" presId="urn:microsoft.com/office/officeart/2005/8/layout/orgChart1"/>
    <dgm:cxn modelId="{91A14CEB-DA16-4F1B-ACD6-F91E53C9BC3A}" type="presParOf" srcId="{D2F909E3-FA17-4330-8851-02262D188EF0}" destId="{B371338D-46CC-47B6-9113-E923F731E91E}" srcOrd="1" destOrd="0" presId="urn:microsoft.com/office/officeart/2005/8/layout/orgChart1"/>
    <dgm:cxn modelId="{8D00E3A1-DC79-42B4-AC77-48B2EF1BCA6C}" type="presParOf" srcId="{B371338D-46CC-47B6-9113-E923F731E91E}" destId="{E254097F-C1BA-4A5F-93F4-402B3F0AE75D}" srcOrd="0" destOrd="0" presId="urn:microsoft.com/office/officeart/2005/8/layout/orgChart1"/>
    <dgm:cxn modelId="{2CE8CBD3-5A8C-4BE5-BB5B-5E9DF9F7BE79}" type="presParOf" srcId="{B371338D-46CC-47B6-9113-E923F731E91E}" destId="{57BFD7B3-8DAD-4799-84B3-A3F550A03AFA}" srcOrd="1" destOrd="0" presId="urn:microsoft.com/office/officeart/2005/8/layout/orgChart1"/>
    <dgm:cxn modelId="{E63D542F-9FF7-4CF3-BD13-EFC5333070D2}" type="presParOf" srcId="{57BFD7B3-8DAD-4799-84B3-A3F550A03AFA}" destId="{EB2ABC76-D597-407D-97EC-EF0A040EF914}" srcOrd="0" destOrd="0" presId="urn:microsoft.com/office/officeart/2005/8/layout/orgChart1"/>
    <dgm:cxn modelId="{4DD0B985-C90E-4146-B4A6-E9679ADB5328}" type="presParOf" srcId="{EB2ABC76-D597-407D-97EC-EF0A040EF914}" destId="{7C4E514F-1F30-47F3-BD12-A766AFB17878}" srcOrd="0" destOrd="0" presId="urn:microsoft.com/office/officeart/2005/8/layout/orgChart1"/>
    <dgm:cxn modelId="{6E08AE65-7B53-4B2E-9751-B333F579B208}" type="presParOf" srcId="{EB2ABC76-D597-407D-97EC-EF0A040EF914}" destId="{6008554C-1ABC-49AD-B01B-B2312140D8F1}" srcOrd="1" destOrd="0" presId="urn:microsoft.com/office/officeart/2005/8/layout/orgChart1"/>
    <dgm:cxn modelId="{A2C8EB0A-13A5-4652-A1D5-78492305679B}" type="presParOf" srcId="{57BFD7B3-8DAD-4799-84B3-A3F550A03AFA}" destId="{7A20FDF1-6047-4D99-8338-EFC69A827C2A}" srcOrd="1" destOrd="0" presId="urn:microsoft.com/office/officeart/2005/8/layout/orgChart1"/>
    <dgm:cxn modelId="{5DD554ED-7B57-4C0E-AA94-EFF44864DA7B}" type="presParOf" srcId="{57BFD7B3-8DAD-4799-84B3-A3F550A03AFA}" destId="{68ACF74A-958C-4C5C-9996-8BBA1B27D0FD}" srcOrd="2" destOrd="0" presId="urn:microsoft.com/office/officeart/2005/8/layout/orgChart1"/>
    <dgm:cxn modelId="{F27858B1-0ED8-46F7-8545-F06D0F1735E5}" type="presParOf" srcId="{B371338D-46CC-47B6-9113-E923F731E91E}" destId="{1900FA9A-D89D-43C2-9931-2990B450206E}" srcOrd="2" destOrd="0" presId="urn:microsoft.com/office/officeart/2005/8/layout/orgChart1"/>
    <dgm:cxn modelId="{3A1113AC-F5D6-4C50-AD39-16F74E80B3A9}" type="presParOf" srcId="{B371338D-46CC-47B6-9113-E923F731E91E}" destId="{5A84EEF7-D486-4FAD-8D6E-CA3B4DFBEF3B}" srcOrd="3" destOrd="0" presId="urn:microsoft.com/office/officeart/2005/8/layout/orgChart1"/>
    <dgm:cxn modelId="{152BE362-F3BE-49C8-8E5B-7C1DAA583D00}" type="presParOf" srcId="{5A84EEF7-D486-4FAD-8D6E-CA3B4DFBEF3B}" destId="{EDF19159-CE43-4B83-AE1A-0A231203B7D8}" srcOrd="0" destOrd="0" presId="urn:microsoft.com/office/officeart/2005/8/layout/orgChart1"/>
    <dgm:cxn modelId="{42AF07D0-749B-4201-AACE-3E7D6F7E4277}" type="presParOf" srcId="{EDF19159-CE43-4B83-AE1A-0A231203B7D8}" destId="{E7B0D110-0C53-4A28-92CD-A8A6C7F4F269}" srcOrd="0" destOrd="0" presId="urn:microsoft.com/office/officeart/2005/8/layout/orgChart1"/>
    <dgm:cxn modelId="{11539A2A-DF65-48F9-B655-6BD93EBC091E}" type="presParOf" srcId="{EDF19159-CE43-4B83-AE1A-0A231203B7D8}" destId="{D86A42EF-44DA-44E7-8A40-BA8C6CCCB6E5}" srcOrd="1" destOrd="0" presId="urn:microsoft.com/office/officeart/2005/8/layout/orgChart1"/>
    <dgm:cxn modelId="{08D24DA4-F0FD-4DD3-85EB-01E5FDF83A57}" type="presParOf" srcId="{5A84EEF7-D486-4FAD-8D6E-CA3B4DFBEF3B}" destId="{6A57E4F7-5C07-4AF1-A6A1-466ECFDD69FF}" srcOrd="1" destOrd="0" presId="urn:microsoft.com/office/officeart/2005/8/layout/orgChart1"/>
    <dgm:cxn modelId="{6002057A-A5FA-4490-8656-208BBA72E146}" type="presParOf" srcId="{5A84EEF7-D486-4FAD-8D6E-CA3B4DFBEF3B}" destId="{86E69556-25D0-4FBA-83BE-489FECB49EDF}" srcOrd="2" destOrd="0" presId="urn:microsoft.com/office/officeart/2005/8/layout/orgChart1"/>
    <dgm:cxn modelId="{81778250-9BC9-4BA7-8A15-1FC847C705BA}" type="presParOf" srcId="{B371338D-46CC-47B6-9113-E923F731E91E}" destId="{ED0D50BE-D28E-446C-85A4-B80181E3A2D7}" srcOrd="4" destOrd="0" presId="urn:microsoft.com/office/officeart/2005/8/layout/orgChart1"/>
    <dgm:cxn modelId="{1517A6DC-A7FD-4ED0-9DE4-1497BC6B273C}" type="presParOf" srcId="{B371338D-46CC-47B6-9113-E923F731E91E}" destId="{C676E0CE-3820-47C8-BB7B-715EC745C9FD}" srcOrd="5" destOrd="0" presId="urn:microsoft.com/office/officeart/2005/8/layout/orgChart1"/>
    <dgm:cxn modelId="{D6517725-473B-436A-B790-677E705EA406}" type="presParOf" srcId="{C676E0CE-3820-47C8-BB7B-715EC745C9FD}" destId="{A0673E8A-273F-4A31-9A56-4D0F679B0741}" srcOrd="0" destOrd="0" presId="urn:microsoft.com/office/officeart/2005/8/layout/orgChart1"/>
    <dgm:cxn modelId="{ED20C6EB-3723-48DC-9853-710426983198}" type="presParOf" srcId="{A0673E8A-273F-4A31-9A56-4D0F679B0741}" destId="{7D9256E3-8088-4D14-861B-0A2C93223FB4}" srcOrd="0" destOrd="0" presId="urn:microsoft.com/office/officeart/2005/8/layout/orgChart1"/>
    <dgm:cxn modelId="{7697A815-BE82-4CD5-AA4B-A079FE7DA204}" type="presParOf" srcId="{A0673E8A-273F-4A31-9A56-4D0F679B0741}" destId="{AE9A82BB-F385-47B8-8F0B-061E10BDC5A0}" srcOrd="1" destOrd="0" presId="urn:microsoft.com/office/officeart/2005/8/layout/orgChart1"/>
    <dgm:cxn modelId="{B8FFC301-19BE-4D97-A527-57CB49BDD44A}" type="presParOf" srcId="{C676E0CE-3820-47C8-BB7B-715EC745C9FD}" destId="{DB21F591-A75E-46A9-B2B9-EE797E3652D2}" srcOrd="1" destOrd="0" presId="urn:microsoft.com/office/officeart/2005/8/layout/orgChart1"/>
    <dgm:cxn modelId="{E9793F2A-CD1C-4C28-B808-8BB736D27686}" type="presParOf" srcId="{C676E0CE-3820-47C8-BB7B-715EC745C9FD}" destId="{3065F29A-B9EB-4294-83E5-9EBFE137994D}" srcOrd="2" destOrd="0" presId="urn:microsoft.com/office/officeart/2005/8/layout/orgChart1"/>
    <dgm:cxn modelId="{6331C152-DB5D-4740-BD4A-0F52F2742450}" type="presParOf" srcId="{B371338D-46CC-47B6-9113-E923F731E91E}" destId="{0E143B10-71E3-46C2-AFAC-DE9E9E64CE0F}" srcOrd="6" destOrd="0" presId="urn:microsoft.com/office/officeart/2005/8/layout/orgChart1"/>
    <dgm:cxn modelId="{75449EE6-F559-49C8-8F96-D23C5382E0A6}" type="presParOf" srcId="{B371338D-46CC-47B6-9113-E923F731E91E}" destId="{A8238BA5-16A0-4905-A2F5-AD928CC93101}" srcOrd="7" destOrd="0" presId="urn:microsoft.com/office/officeart/2005/8/layout/orgChart1"/>
    <dgm:cxn modelId="{9A101CA0-F96F-49CB-8A2C-C5BC10BE74E4}" type="presParOf" srcId="{A8238BA5-16A0-4905-A2F5-AD928CC93101}" destId="{677719B7-C0A0-465F-BF13-57F5E7C91398}" srcOrd="0" destOrd="0" presId="urn:microsoft.com/office/officeart/2005/8/layout/orgChart1"/>
    <dgm:cxn modelId="{0BD8D2C7-AFE5-42EA-A668-534D7872CD56}" type="presParOf" srcId="{677719B7-C0A0-465F-BF13-57F5E7C91398}" destId="{8B2F6138-6EBD-456B-A430-70EC5684C00F}" srcOrd="0" destOrd="0" presId="urn:microsoft.com/office/officeart/2005/8/layout/orgChart1"/>
    <dgm:cxn modelId="{6145C57D-DC55-437C-A238-4E52DC13493E}" type="presParOf" srcId="{677719B7-C0A0-465F-BF13-57F5E7C91398}" destId="{C31A792D-C236-4283-AEE6-C453993FAAAF}" srcOrd="1" destOrd="0" presId="urn:microsoft.com/office/officeart/2005/8/layout/orgChart1"/>
    <dgm:cxn modelId="{AEC89170-633C-417F-BEF5-B4ADF9915F18}" type="presParOf" srcId="{A8238BA5-16A0-4905-A2F5-AD928CC93101}" destId="{7ABF4268-5B32-4180-9FB4-B69A12CABE3A}" srcOrd="1" destOrd="0" presId="urn:microsoft.com/office/officeart/2005/8/layout/orgChart1"/>
    <dgm:cxn modelId="{AF7A228A-B275-49B3-8F17-1C071D404EAE}" type="presParOf" srcId="{A8238BA5-16A0-4905-A2F5-AD928CC93101}" destId="{721AB312-5BCC-4066-9A4D-1B1982C59064}" srcOrd="2" destOrd="0" presId="urn:microsoft.com/office/officeart/2005/8/layout/orgChart1"/>
    <dgm:cxn modelId="{3D9CC526-B5D5-4F68-8D6A-4496E225667F}" type="presParOf" srcId="{D2F909E3-FA17-4330-8851-02262D188EF0}" destId="{C4719D99-06E9-4AE6-985F-147241C36FE2}" srcOrd="2" destOrd="0" presId="urn:microsoft.com/office/officeart/2005/8/layout/orgChart1"/>
    <dgm:cxn modelId="{C3F5A8C8-EFC8-438E-A1C5-335CDE5D5216}" type="presParOf" srcId="{8D45265B-67FA-4036-9761-0A83F128EFA9}" destId="{077266BD-46AE-4B54-A043-01AE8E20AB3C}" srcOrd="10" destOrd="0" presId="urn:microsoft.com/office/officeart/2005/8/layout/orgChart1"/>
    <dgm:cxn modelId="{BBB63FBE-5E57-4892-8D33-3CEDEC850429}" type="presParOf" srcId="{8D45265B-67FA-4036-9761-0A83F128EFA9}" destId="{4872B850-5883-4CB6-B86B-67B6BC242807}" srcOrd="11" destOrd="0" presId="urn:microsoft.com/office/officeart/2005/8/layout/orgChart1"/>
    <dgm:cxn modelId="{B2699ED4-EEAB-4168-BAC7-4398F72141EF}" type="presParOf" srcId="{4872B850-5883-4CB6-B86B-67B6BC242807}" destId="{E66CB2DB-1E65-4C17-BFDE-F595E28D01C0}" srcOrd="0" destOrd="0" presId="urn:microsoft.com/office/officeart/2005/8/layout/orgChart1"/>
    <dgm:cxn modelId="{EB62981E-BC37-478B-888F-0962B90540A5}" type="presParOf" srcId="{E66CB2DB-1E65-4C17-BFDE-F595E28D01C0}" destId="{4F6C516C-BF98-4368-B097-CF14ABA5AE09}" srcOrd="0" destOrd="0" presId="urn:microsoft.com/office/officeart/2005/8/layout/orgChart1"/>
    <dgm:cxn modelId="{789591E4-DE2E-4365-93F3-87F10077A4F5}" type="presParOf" srcId="{E66CB2DB-1E65-4C17-BFDE-F595E28D01C0}" destId="{B8229803-54BC-4110-8952-CD0C0BA015BD}" srcOrd="1" destOrd="0" presId="urn:microsoft.com/office/officeart/2005/8/layout/orgChart1"/>
    <dgm:cxn modelId="{3CD3752E-009A-4652-AEB2-63109D9B6359}" type="presParOf" srcId="{4872B850-5883-4CB6-B86B-67B6BC242807}" destId="{A2882830-44CC-425C-ABA2-65354163B514}" srcOrd="1" destOrd="0" presId="urn:microsoft.com/office/officeart/2005/8/layout/orgChart1"/>
    <dgm:cxn modelId="{13D31E49-2DE6-4FC5-ACBF-55D4204B328B}" type="presParOf" srcId="{4872B850-5883-4CB6-B86B-67B6BC242807}" destId="{B30DF026-D103-4AB7-9EF2-94910A5284CF}" srcOrd="2" destOrd="0" presId="urn:microsoft.com/office/officeart/2005/8/layout/orgChart1"/>
    <dgm:cxn modelId="{6E4CCB7D-846D-4309-96B8-7CAE1508336A}" type="presParOf" srcId="{8D45265B-67FA-4036-9761-0A83F128EFA9}" destId="{5C81FD10-D2E2-4B6A-AE3D-A9F3FAC22E39}" srcOrd="12" destOrd="0" presId="urn:microsoft.com/office/officeart/2005/8/layout/orgChart1"/>
    <dgm:cxn modelId="{B2230D12-BEF9-4972-A1C7-88709F75E609}" type="presParOf" srcId="{8D45265B-67FA-4036-9761-0A83F128EFA9}" destId="{65E02EAA-B0E2-4EE6-A41B-4597EEE49C19}" srcOrd="13" destOrd="0" presId="urn:microsoft.com/office/officeart/2005/8/layout/orgChart1"/>
    <dgm:cxn modelId="{A347F057-4901-4ACB-A304-239DCEADA4B2}" type="presParOf" srcId="{65E02EAA-B0E2-4EE6-A41B-4597EEE49C19}" destId="{90957ED9-78EF-471B-8424-A2355E8D5B06}" srcOrd="0" destOrd="0" presId="urn:microsoft.com/office/officeart/2005/8/layout/orgChart1"/>
    <dgm:cxn modelId="{E2BFBA1E-46A0-473F-9356-2CB6EBE6C003}" type="presParOf" srcId="{90957ED9-78EF-471B-8424-A2355E8D5B06}" destId="{A96C0DEB-2321-4487-8EC4-06350B080E9A}" srcOrd="0" destOrd="0" presId="urn:microsoft.com/office/officeart/2005/8/layout/orgChart1"/>
    <dgm:cxn modelId="{DB60AC7E-A57C-4BDA-BAB2-907BE55AD882}" type="presParOf" srcId="{90957ED9-78EF-471B-8424-A2355E8D5B06}" destId="{51825A05-DAFD-49AA-9B9C-D6338A437591}" srcOrd="1" destOrd="0" presId="urn:microsoft.com/office/officeart/2005/8/layout/orgChart1"/>
    <dgm:cxn modelId="{039F88A1-79AE-4D15-8559-FF9F3AE14613}" type="presParOf" srcId="{65E02EAA-B0E2-4EE6-A41B-4597EEE49C19}" destId="{B1445A0E-9682-485B-8B2B-5592AE7B254E}" srcOrd="1" destOrd="0" presId="urn:microsoft.com/office/officeart/2005/8/layout/orgChart1"/>
    <dgm:cxn modelId="{39078F6D-8371-40B4-A2CD-EB4E5514E0C9}" type="presParOf" srcId="{65E02EAA-B0E2-4EE6-A41B-4597EEE49C19}" destId="{1EAF8EFE-CF7A-4429-A48B-F4BB9C14B518}" srcOrd="2" destOrd="0" presId="urn:microsoft.com/office/officeart/2005/8/layout/orgChart1"/>
    <dgm:cxn modelId="{D92302EC-A6FE-46E2-9F5C-07A816C343E8}" type="presParOf" srcId="{8D45265B-67FA-4036-9761-0A83F128EFA9}" destId="{1FB8522D-9875-4AD6-82C3-3B2693D26AEC}" srcOrd="14" destOrd="0" presId="urn:microsoft.com/office/officeart/2005/8/layout/orgChart1"/>
    <dgm:cxn modelId="{35198432-BF2E-4698-A765-8876ABED2ABA}" type="presParOf" srcId="{8D45265B-67FA-4036-9761-0A83F128EFA9}" destId="{C74EE336-79F7-4BE7-84AB-32C7BE372CB8}" srcOrd="15" destOrd="0" presId="urn:microsoft.com/office/officeart/2005/8/layout/orgChart1"/>
    <dgm:cxn modelId="{C0CA958C-5AB2-46E2-BAE6-69CEB6C2E653}" type="presParOf" srcId="{C74EE336-79F7-4BE7-84AB-32C7BE372CB8}" destId="{EB5B7F37-0EAC-4D1F-94A3-5099F650BBF5}" srcOrd="0" destOrd="0" presId="urn:microsoft.com/office/officeart/2005/8/layout/orgChart1"/>
    <dgm:cxn modelId="{6C3B2166-FCD6-49DD-BE3E-39B80F100DDE}" type="presParOf" srcId="{EB5B7F37-0EAC-4D1F-94A3-5099F650BBF5}" destId="{5CDD0404-3B34-4C41-8019-4CFA86A19E5F}" srcOrd="0" destOrd="0" presId="urn:microsoft.com/office/officeart/2005/8/layout/orgChart1"/>
    <dgm:cxn modelId="{05D4E66E-133A-4DC3-AE21-A4036BA39D12}" type="presParOf" srcId="{EB5B7F37-0EAC-4D1F-94A3-5099F650BBF5}" destId="{A7B8749C-913F-4248-A85D-30728884358C}" srcOrd="1" destOrd="0" presId="urn:microsoft.com/office/officeart/2005/8/layout/orgChart1"/>
    <dgm:cxn modelId="{3C5C8255-2867-42AF-A20D-628E2D0F0716}" type="presParOf" srcId="{C74EE336-79F7-4BE7-84AB-32C7BE372CB8}" destId="{06D2F42E-C326-4529-9475-AEB94E7B26BC}" srcOrd="1" destOrd="0" presId="urn:microsoft.com/office/officeart/2005/8/layout/orgChart1"/>
    <dgm:cxn modelId="{228B1D2B-9F9D-40B2-9EFB-6E30F845CBD5}" type="presParOf" srcId="{C74EE336-79F7-4BE7-84AB-32C7BE372CB8}" destId="{C7CC3A17-5C62-4416-8488-5CA818CDA8DC}" srcOrd="2" destOrd="0" presId="urn:microsoft.com/office/officeart/2005/8/layout/orgChart1"/>
    <dgm:cxn modelId="{32151E61-411E-4654-93EE-632F31D75306}" type="presParOf" srcId="{8D45265B-67FA-4036-9761-0A83F128EFA9}" destId="{86CAA643-0D99-4E67-9D1D-F154E14E2A79}" srcOrd="16" destOrd="0" presId="urn:microsoft.com/office/officeart/2005/8/layout/orgChart1"/>
    <dgm:cxn modelId="{72CB7EF4-691E-456F-845A-B63413FFCF47}" type="presParOf" srcId="{8D45265B-67FA-4036-9761-0A83F128EFA9}" destId="{8117F2FB-BBE4-4C94-A12B-5C07F0F7CA6E}" srcOrd="17" destOrd="0" presId="urn:microsoft.com/office/officeart/2005/8/layout/orgChart1"/>
    <dgm:cxn modelId="{E66EB876-4229-471F-A0BC-C03422E9A60C}" type="presParOf" srcId="{8117F2FB-BBE4-4C94-A12B-5C07F0F7CA6E}" destId="{3D6AEE3A-DE0A-489D-A8B8-0D258BCDD7C1}" srcOrd="0" destOrd="0" presId="urn:microsoft.com/office/officeart/2005/8/layout/orgChart1"/>
    <dgm:cxn modelId="{C63C451D-05E5-460B-8569-D62FAFBEF539}" type="presParOf" srcId="{3D6AEE3A-DE0A-489D-A8B8-0D258BCDD7C1}" destId="{F02B5DAA-0814-4CD3-ADF6-C77312C5BAE1}" srcOrd="0" destOrd="0" presId="urn:microsoft.com/office/officeart/2005/8/layout/orgChart1"/>
    <dgm:cxn modelId="{B12A5ACC-D889-4158-9EA0-0F6030033ED4}" type="presParOf" srcId="{3D6AEE3A-DE0A-489D-A8B8-0D258BCDD7C1}" destId="{C1BAD524-4A9D-4286-8917-20B124EE029F}" srcOrd="1" destOrd="0" presId="urn:microsoft.com/office/officeart/2005/8/layout/orgChart1"/>
    <dgm:cxn modelId="{644B3E40-3280-46A0-AFC1-00D650386CE6}" type="presParOf" srcId="{8117F2FB-BBE4-4C94-A12B-5C07F0F7CA6E}" destId="{1E5D9463-D48C-4675-81B1-71E439082320}" srcOrd="1" destOrd="0" presId="urn:microsoft.com/office/officeart/2005/8/layout/orgChart1"/>
    <dgm:cxn modelId="{9469A688-3B5D-43BE-9D26-59E374777404}" type="presParOf" srcId="{1E5D9463-D48C-4675-81B1-71E439082320}" destId="{D10A7866-AFCB-4A56-9863-869D3792129F}" srcOrd="0" destOrd="0" presId="urn:microsoft.com/office/officeart/2005/8/layout/orgChart1"/>
    <dgm:cxn modelId="{37F4F52E-220E-4E8A-BFB7-3581338B6E91}" type="presParOf" srcId="{1E5D9463-D48C-4675-81B1-71E439082320}" destId="{F9BDE0D8-B241-46AC-8C59-D0F047A5FE73}" srcOrd="1" destOrd="0" presId="urn:microsoft.com/office/officeart/2005/8/layout/orgChart1"/>
    <dgm:cxn modelId="{4E79B908-092F-45B2-A27A-FFE6E94E635C}" type="presParOf" srcId="{F9BDE0D8-B241-46AC-8C59-D0F047A5FE73}" destId="{1AC88B38-1163-4EAB-89DD-6ED02F846401}" srcOrd="0" destOrd="0" presId="urn:microsoft.com/office/officeart/2005/8/layout/orgChart1"/>
    <dgm:cxn modelId="{6FB495E1-381B-49EF-BB89-547262EC14B9}" type="presParOf" srcId="{1AC88B38-1163-4EAB-89DD-6ED02F846401}" destId="{64105052-4914-4F5A-A8CB-110A9EEF2230}" srcOrd="0" destOrd="0" presId="urn:microsoft.com/office/officeart/2005/8/layout/orgChart1"/>
    <dgm:cxn modelId="{84048759-17B6-4A1E-867F-B3F265FDF58B}" type="presParOf" srcId="{1AC88B38-1163-4EAB-89DD-6ED02F846401}" destId="{55F66390-9FB2-441C-AE9A-3C45345BFF37}" srcOrd="1" destOrd="0" presId="urn:microsoft.com/office/officeart/2005/8/layout/orgChart1"/>
    <dgm:cxn modelId="{AE29B6B4-B8A0-415F-99F1-7D2F2CCA4CEF}" type="presParOf" srcId="{F9BDE0D8-B241-46AC-8C59-D0F047A5FE73}" destId="{9189F7DB-7DC5-4AD9-8024-24DF6FA9766D}" srcOrd="1" destOrd="0" presId="urn:microsoft.com/office/officeart/2005/8/layout/orgChart1"/>
    <dgm:cxn modelId="{620C2F7C-8D0B-46E0-8844-B71108626266}" type="presParOf" srcId="{F9BDE0D8-B241-46AC-8C59-D0F047A5FE73}" destId="{E68D7299-8E29-4C03-B23F-B74CB8F3F3DC}" srcOrd="2" destOrd="0" presId="urn:microsoft.com/office/officeart/2005/8/layout/orgChart1"/>
    <dgm:cxn modelId="{CE407EAD-47B6-4C42-9485-D95054BD24E9}" type="presParOf" srcId="{1E5D9463-D48C-4675-81B1-71E439082320}" destId="{2A54D902-B4BE-4DC5-B445-9FAAFCC8808B}" srcOrd="2" destOrd="0" presId="urn:microsoft.com/office/officeart/2005/8/layout/orgChart1"/>
    <dgm:cxn modelId="{CBF8CC86-75A9-4C4A-B7D2-24770CCD6A6E}" type="presParOf" srcId="{1E5D9463-D48C-4675-81B1-71E439082320}" destId="{AB430FBA-D0CE-44B1-8875-2337CFA754EA}" srcOrd="3" destOrd="0" presId="urn:microsoft.com/office/officeart/2005/8/layout/orgChart1"/>
    <dgm:cxn modelId="{5A8C2410-530D-454E-B05F-D708A5C1887E}" type="presParOf" srcId="{AB430FBA-D0CE-44B1-8875-2337CFA754EA}" destId="{0AA29AAF-E9A0-4138-BC97-7C2A46ACA995}" srcOrd="0" destOrd="0" presId="urn:microsoft.com/office/officeart/2005/8/layout/orgChart1"/>
    <dgm:cxn modelId="{811D164D-932D-4458-A2E7-6FAF893EEBF9}" type="presParOf" srcId="{0AA29AAF-E9A0-4138-BC97-7C2A46ACA995}" destId="{FB8FAD22-B43A-4FCA-9390-B97EBBCBB514}" srcOrd="0" destOrd="0" presId="urn:microsoft.com/office/officeart/2005/8/layout/orgChart1"/>
    <dgm:cxn modelId="{2C4F7B14-C581-4787-B79F-2278CD941233}" type="presParOf" srcId="{0AA29AAF-E9A0-4138-BC97-7C2A46ACA995}" destId="{48FDA206-0BAB-4BAC-AD95-E863A74B87D1}" srcOrd="1" destOrd="0" presId="urn:microsoft.com/office/officeart/2005/8/layout/orgChart1"/>
    <dgm:cxn modelId="{572EAB94-699B-43D9-B8CD-73F11BFAD99E}" type="presParOf" srcId="{AB430FBA-D0CE-44B1-8875-2337CFA754EA}" destId="{72DB6B8D-E799-4018-AB78-4E257595E5A4}" srcOrd="1" destOrd="0" presId="urn:microsoft.com/office/officeart/2005/8/layout/orgChart1"/>
    <dgm:cxn modelId="{A03DBDB1-F0D6-44F5-9B2E-02E05FD5068A}" type="presParOf" srcId="{AB430FBA-D0CE-44B1-8875-2337CFA754EA}" destId="{E126B8B1-D964-4371-8879-1C8FECE21CAF}" srcOrd="2" destOrd="0" presId="urn:microsoft.com/office/officeart/2005/8/layout/orgChart1"/>
    <dgm:cxn modelId="{E913B882-9F9A-4CDD-878E-80111345FE2A}" type="presParOf" srcId="{1E5D9463-D48C-4675-81B1-71E439082320}" destId="{94089358-70FF-4749-9E24-A33206D7EF54}" srcOrd="4" destOrd="0" presId="urn:microsoft.com/office/officeart/2005/8/layout/orgChart1"/>
    <dgm:cxn modelId="{9EE9BD0A-3AC3-4888-8F8E-6C94A6CCA2A1}" type="presParOf" srcId="{1E5D9463-D48C-4675-81B1-71E439082320}" destId="{F2852B06-482C-4898-B082-DAB77D5EA648}" srcOrd="5" destOrd="0" presId="urn:microsoft.com/office/officeart/2005/8/layout/orgChart1"/>
    <dgm:cxn modelId="{2F99A09A-851A-46D5-8086-9C82805E1979}" type="presParOf" srcId="{F2852B06-482C-4898-B082-DAB77D5EA648}" destId="{7C795406-5DEC-4F35-A848-CC1E364A369E}" srcOrd="0" destOrd="0" presId="urn:microsoft.com/office/officeart/2005/8/layout/orgChart1"/>
    <dgm:cxn modelId="{CBC23C60-87E4-4272-B160-3890218AA6C8}" type="presParOf" srcId="{7C795406-5DEC-4F35-A848-CC1E364A369E}" destId="{1941FEE3-370B-4ACD-AFF7-45A642AC9CF4}" srcOrd="0" destOrd="0" presId="urn:microsoft.com/office/officeart/2005/8/layout/orgChart1"/>
    <dgm:cxn modelId="{DC4775E1-F9DF-4306-8C59-2ACAAB851891}" type="presParOf" srcId="{7C795406-5DEC-4F35-A848-CC1E364A369E}" destId="{622B7174-C806-4A2C-B8B5-72BFD78BECC2}" srcOrd="1" destOrd="0" presId="urn:microsoft.com/office/officeart/2005/8/layout/orgChart1"/>
    <dgm:cxn modelId="{5AD9290F-7903-453A-AB80-04DAF15252C0}" type="presParOf" srcId="{F2852B06-482C-4898-B082-DAB77D5EA648}" destId="{A3A96742-814B-4280-BEC7-8D138A5F7AE1}" srcOrd="1" destOrd="0" presId="urn:microsoft.com/office/officeart/2005/8/layout/orgChart1"/>
    <dgm:cxn modelId="{761B1C34-E8DE-4D26-94E7-AFAACDF1A7CF}" type="presParOf" srcId="{F2852B06-482C-4898-B082-DAB77D5EA648}" destId="{1A4989BA-C029-476D-B09C-B89BFF641ABE}" srcOrd="2" destOrd="0" presId="urn:microsoft.com/office/officeart/2005/8/layout/orgChart1"/>
    <dgm:cxn modelId="{B706CC0E-78C6-4BFE-9CD1-8047267913E1}" type="presParOf" srcId="{1E5D9463-D48C-4675-81B1-71E439082320}" destId="{26BE255F-0ADF-47C5-8AA2-4BC9CAA8B20D}" srcOrd="6" destOrd="0" presId="urn:microsoft.com/office/officeart/2005/8/layout/orgChart1"/>
    <dgm:cxn modelId="{76CD33A7-FFE2-4E30-8210-2BA33DE9D16B}" type="presParOf" srcId="{1E5D9463-D48C-4675-81B1-71E439082320}" destId="{534F53DA-650E-428B-BE2C-7BE1E6E0825E}" srcOrd="7" destOrd="0" presId="urn:microsoft.com/office/officeart/2005/8/layout/orgChart1"/>
    <dgm:cxn modelId="{B033FD64-15C0-4F1C-AAA6-A8F2FE687C21}" type="presParOf" srcId="{534F53DA-650E-428B-BE2C-7BE1E6E0825E}" destId="{2CD73DA3-B4DD-41D4-9B7F-8219793F7676}" srcOrd="0" destOrd="0" presId="urn:microsoft.com/office/officeart/2005/8/layout/orgChart1"/>
    <dgm:cxn modelId="{94536DCD-DA69-4796-8C2F-72C24EAE515A}" type="presParOf" srcId="{2CD73DA3-B4DD-41D4-9B7F-8219793F7676}" destId="{7E8D7E4A-B1BA-46EC-8822-B43819B0C522}" srcOrd="0" destOrd="0" presId="urn:microsoft.com/office/officeart/2005/8/layout/orgChart1"/>
    <dgm:cxn modelId="{F3D79611-50F3-4E50-B8F4-31B4AC651AC3}" type="presParOf" srcId="{2CD73DA3-B4DD-41D4-9B7F-8219793F7676}" destId="{046061E6-44FB-4A00-B076-E9750874C4E2}" srcOrd="1" destOrd="0" presId="urn:microsoft.com/office/officeart/2005/8/layout/orgChart1"/>
    <dgm:cxn modelId="{D1781974-7537-4E8C-AB41-F20E462E9C1E}" type="presParOf" srcId="{534F53DA-650E-428B-BE2C-7BE1E6E0825E}" destId="{DB5388BD-5D9C-46D5-BD8E-99376033858F}" srcOrd="1" destOrd="0" presId="urn:microsoft.com/office/officeart/2005/8/layout/orgChart1"/>
    <dgm:cxn modelId="{11226D13-B9D1-4084-B922-8D1C9A7A3A70}" type="presParOf" srcId="{534F53DA-650E-428B-BE2C-7BE1E6E0825E}" destId="{A0B6C876-EDDE-46D5-B219-240F00BFA6E0}" srcOrd="2" destOrd="0" presId="urn:microsoft.com/office/officeart/2005/8/layout/orgChart1"/>
    <dgm:cxn modelId="{6C4E69F8-13B9-450B-ABE5-A2A23C059CA2}" type="presParOf" srcId="{1E5D9463-D48C-4675-81B1-71E439082320}" destId="{A22B6B90-635E-42A2-8058-0FD6394C5661}" srcOrd="8" destOrd="0" presId="urn:microsoft.com/office/officeart/2005/8/layout/orgChart1"/>
    <dgm:cxn modelId="{4164D91C-220E-4860-AEEF-B7ECD43D0564}" type="presParOf" srcId="{1E5D9463-D48C-4675-81B1-71E439082320}" destId="{8762B371-713B-414C-9C16-00A44DC56430}" srcOrd="9" destOrd="0" presId="urn:microsoft.com/office/officeart/2005/8/layout/orgChart1"/>
    <dgm:cxn modelId="{54756B17-2824-4BDC-895A-D9EB51580ED3}" type="presParOf" srcId="{8762B371-713B-414C-9C16-00A44DC56430}" destId="{C81093A9-B370-4D08-981B-3A4BD32AB0DD}" srcOrd="0" destOrd="0" presId="urn:microsoft.com/office/officeart/2005/8/layout/orgChart1"/>
    <dgm:cxn modelId="{7CCBDA4D-34DE-4EC0-9003-5C5D20373EE5}" type="presParOf" srcId="{C81093A9-B370-4D08-981B-3A4BD32AB0DD}" destId="{B0C72512-8EE8-43DF-AA84-ACBB4CA3D107}" srcOrd="0" destOrd="0" presId="urn:microsoft.com/office/officeart/2005/8/layout/orgChart1"/>
    <dgm:cxn modelId="{7E8E145B-1A0B-494E-9178-E489A25E0BF6}" type="presParOf" srcId="{C81093A9-B370-4D08-981B-3A4BD32AB0DD}" destId="{E82408C7-9974-49B3-8E48-79EBD8FDBD48}" srcOrd="1" destOrd="0" presId="urn:microsoft.com/office/officeart/2005/8/layout/orgChart1"/>
    <dgm:cxn modelId="{031E9A9C-E444-4A58-9806-2F805A173E7D}" type="presParOf" srcId="{8762B371-713B-414C-9C16-00A44DC56430}" destId="{5B810C5B-F5B4-4C61-ADDC-6060403DDA8C}" srcOrd="1" destOrd="0" presId="urn:microsoft.com/office/officeart/2005/8/layout/orgChart1"/>
    <dgm:cxn modelId="{E5ECC175-CDAA-489F-87CC-E3664FC56DCA}" type="presParOf" srcId="{8762B371-713B-414C-9C16-00A44DC56430}" destId="{46036AEC-E0B9-454C-B3DA-9308102178DE}" srcOrd="2" destOrd="0" presId="urn:microsoft.com/office/officeart/2005/8/layout/orgChart1"/>
    <dgm:cxn modelId="{8846484C-8A21-4872-B1B8-E19679B38A41}" type="presParOf" srcId="{8117F2FB-BBE4-4C94-A12B-5C07F0F7CA6E}" destId="{8FCFA538-7336-453E-8518-6B41C88420D6}" srcOrd="2" destOrd="0" presId="urn:microsoft.com/office/officeart/2005/8/layout/orgChart1"/>
    <dgm:cxn modelId="{32DD28DF-02DB-4B8B-8526-B620622BEC9F}" type="presParOf" srcId="{3B91BF97-FC32-48E8-818E-F1226419FCEC}" destId="{C07782CA-2923-4733-9EDB-395E3B1C361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798709B-D59C-4EA8-A33F-61952D6D1A94}" type="doc">
      <dgm:prSet loTypeId="urn:microsoft.com/office/officeart/2009/3/layout/IncreasingArrowsProcess" loCatId="process" qsTypeId="urn:microsoft.com/office/officeart/2005/8/quickstyle/simple1" qsCatId="simple" csTypeId="urn:microsoft.com/office/officeart/2005/8/colors/accent1_2" csCatId="accent1" phldr="1"/>
      <dgm:spPr/>
    </dgm:pt>
    <dgm:pt modelId="{FA74B224-8A29-4619-BC73-679B8B510BAB}">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rgbClr val="002E5F"/>
        </a:solidFill>
        <a:ln>
          <a:solidFill>
            <a:srgbClr val="002E5F"/>
          </a:solidFill>
        </a:ln>
      </dgm:spPr>
      <dgm:t>
        <a:bodyPr rtlCol="0" anchor="ctr"/>
        <a:lstStyle/>
        <a:p>
          <a:r>
            <a:rPr lang="en-GB" sz="2000" b="1" kern="1200" dirty="0">
              <a:solidFill>
                <a:prstClr val="white"/>
              </a:solidFill>
              <a:latin typeface="Arial" panose="020B0604020202020204" pitchFamily="34" charset="0"/>
              <a:ea typeface="+mn-ea"/>
              <a:cs typeface="Arial" panose="020B0604020202020204" pitchFamily="34" charset="0"/>
            </a:rPr>
            <a:t>Framework</a:t>
          </a:r>
          <a:r>
            <a:rPr lang="en-GB" sz="2000" kern="1200" dirty="0">
              <a:latin typeface="Arial" panose="020B0604020202020204" pitchFamily="34" charset="0"/>
              <a:cs typeface="Arial" panose="020B0604020202020204" pitchFamily="34" charset="0"/>
            </a:rPr>
            <a:t> </a:t>
          </a:r>
          <a:r>
            <a:rPr lang="en-GB" sz="2000" b="1" kern="1200" dirty="0">
              <a:solidFill>
                <a:schemeClr val="lt1"/>
              </a:solidFill>
              <a:latin typeface="Arial" panose="020B0604020202020204" pitchFamily="34" charset="0"/>
              <a:ea typeface="+mn-ea"/>
              <a:cs typeface="Arial" panose="020B0604020202020204" pitchFamily="34" charset="0"/>
            </a:rPr>
            <a:t>Level</a:t>
          </a:r>
          <a:r>
            <a:rPr lang="en-GB" sz="2000" kern="1200" dirty="0">
              <a:latin typeface="Arial" panose="020B0604020202020204" pitchFamily="34" charset="0"/>
              <a:cs typeface="Arial" panose="020B0604020202020204" pitchFamily="34" charset="0"/>
            </a:rPr>
            <a:t> </a:t>
          </a:r>
        </a:p>
      </dgm:t>
    </dgm:pt>
    <dgm:pt modelId="{B8158CFB-FD23-4075-84F0-68F88BCBF183}" type="parTrans" cxnId="{4409E46C-0417-4338-96FA-5B9A5AAAC317}">
      <dgm:prSet/>
      <dgm:spPr/>
      <dgm:t>
        <a:bodyPr/>
        <a:lstStyle/>
        <a:p>
          <a:endParaRPr lang="en-GB"/>
        </a:p>
      </dgm:t>
    </dgm:pt>
    <dgm:pt modelId="{5287111D-ACFF-4B12-914E-A94E88289E6D}" type="sibTrans" cxnId="{4409E46C-0417-4338-96FA-5B9A5AAAC317}">
      <dgm:prSet/>
      <dgm:spPr/>
      <dgm:t>
        <a:bodyPr/>
        <a:lstStyle/>
        <a:p>
          <a:endParaRPr lang="en-GB"/>
        </a:p>
      </dgm:t>
    </dgm:pt>
    <dgm:pt modelId="{BEADE3D5-9BC4-402F-B111-AE07B7A87342}">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rgbClr val="008BCB"/>
        </a:solidFill>
        <a:ln>
          <a:solidFill>
            <a:srgbClr val="009FD7"/>
          </a:solidFill>
        </a:ln>
      </dgm:spPr>
      <dgm:t>
        <a:bodyPr rtlCol="0" anchor="ctr"/>
        <a:lstStyle/>
        <a:p>
          <a:pPr marL="0" algn="l" defTabSz="457200" rtl="0" eaLnBrk="1" latinLnBrk="0" hangingPunct="1"/>
          <a:r>
            <a:rPr lang="en-GB" sz="2000" b="1" kern="1200" dirty="0">
              <a:solidFill>
                <a:schemeClr val="lt1"/>
              </a:solidFill>
              <a:latin typeface="Arial" panose="020B0604020202020204" pitchFamily="34" charset="0"/>
              <a:ea typeface="+mn-ea"/>
              <a:cs typeface="Arial" panose="020B0604020202020204" pitchFamily="34" charset="0"/>
            </a:rPr>
            <a:t>Contract Level</a:t>
          </a:r>
        </a:p>
      </dgm:t>
    </dgm:pt>
    <dgm:pt modelId="{3143FF15-C186-49B8-89D3-B12689C6E536}" type="parTrans" cxnId="{41947939-8C26-440F-962A-D00C43DE0956}">
      <dgm:prSet/>
      <dgm:spPr/>
      <dgm:t>
        <a:bodyPr/>
        <a:lstStyle/>
        <a:p>
          <a:endParaRPr lang="en-GB"/>
        </a:p>
      </dgm:t>
    </dgm:pt>
    <dgm:pt modelId="{FF38CFA9-275A-44BC-9E75-731264F45E22}" type="sibTrans" cxnId="{41947939-8C26-440F-962A-D00C43DE0956}">
      <dgm:prSet/>
      <dgm:spPr/>
      <dgm:t>
        <a:bodyPr/>
        <a:lstStyle/>
        <a:p>
          <a:endParaRPr lang="en-GB"/>
        </a:p>
      </dgm:t>
    </dgm:pt>
    <dgm:pt modelId="{8FC69E8D-EF65-47D7-B596-AA24881E858B}">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rgbClr val="E7E6E6"/>
        </a:solidFill>
        <a:ln>
          <a:solidFill>
            <a:srgbClr val="E7E6E6"/>
          </a:solidFill>
        </a:ln>
      </dgm:spPr>
      <dgm:t>
        <a:bodyPr rtlCol="0" anchor="ctr"/>
        <a:lstStyle/>
        <a:p>
          <a:pPr marL="0" algn="l" defTabSz="457200" rtl="0" eaLnBrk="1" latinLnBrk="0" hangingPunct="1"/>
          <a:r>
            <a:rPr lang="en-GB" sz="2000" b="1" kern="1200" dirty="0">
              <a:solidFill>
                <a:srgbClr val="4A4A4A"/>
              </a:solidFill>
              <a:latin typeface="Arial" panose="020B0604020202020204" pitchFamily="34" charset="0"/>
              <a:ea typeface="+mn-ea"/>
              <a:cs typeface="Arial" panose="020B0604020202020204" pitchFamily="34" charset="0"/>
            </a:rPr>
            <a:t>Work Order Level</a:t>
          </a:r>
        </a:p>
      </dgm:t>
    </dgm:pt>
    <dgm:pt modelId="{31A0FA1A-5668-4B31-A866-999F3921DFAE}" type="parTrans" cxnId="{EF3AD43D-AF15-4B2B-8034-DE325D5A3C67}">
      <dgm:prSet/>
      <dgm:spPr/>
      <dgm:t>
        <a:bodyPr/>
        <a:lstStyle/>
        <a:p>
          <a:endParaRPr lang="en-GB"/>
        </a:p>
      </dgm:t>
    </dgm:pt>
    <dgm:pt modelId="{D24CF068-EE32-4E63-AE0B-FC757B2E9E5F}" type="sibTrans" cxnId="{EF3AD43D-AF15-4B2B-8034-DE325D5A3C67}">
      <dgm:prSet/>
      <dgm:spPr/>
      <dgm:t>
        <a:bodyPr/>
        <a:lstStyle/>
        <a:p>
          <a:endParaRPr lang="en-GB"/>
        </a:p>
      </dgm:t>
    </dgm:pt>
    <dgm:pt modelId="{52813404-8B7D-47B9-B1AD-082F214D2055}">
      <dgm:prSet phldrT="[Text]" custT="1"/>
      <dgm:spPr/>
      <dgm:t>
        <a:bodyPr/>
        <a:lstStyle/>
        <a:p>
          <a:r>
            <a:rPr lang="en-GB" sz="1400" dirty="0">
              <a:latin typeface="Arial" panose="020B0604020202020204" pitchFamily="34" charset="0"/>
              <a:cs typeface="Arial" panose="020B0604020202020204" pitchFamily="34" charset="0"/>
            </a:rPr>
            <a:t>Operation of the framework contract.</a:t>
          </a:r>
        </a:p>
      </dgm:t>
    </dgm:pt>
    <dgm:pt modelId="{68559E1B-AB0B-4A91-B62F-EF43250B2B66}" type="parTrans" cxnId="{70AAB733-35F3-401F-BE04-E97211580401}">
      <dgm:prSet/>
      <dgm:spPr/>
      <dgm:t>
        <a:bodyPr/>
        <a:lstStyle/>
        <a:p>
          <a:endParaRPr lang="en-GB"/>
        </a:p>
      </dgm:t>
    </dgm:pt>
    <dgm:pt modelId="{70E742DC-153D-4299-86BE-A4871B953B44}" type="sibTrans" cxnId="{70AAB733-35F3-401F-BE04-E97211580401}">
      <dgm:prSet/>
      <dgm:spPr/>
      <dgm:t>
        <a:bodyPr/>
        <a:lstStyle/>
        <a:p>
          <a:endParaRPr lang="en-GB"/>
        </a:p>
      </dgm:t>
    </dgm:pt>
    <dgm:pt modelId="{1FEB8D25-0B7F-4124-96E6-C6669FC6790C}">
      <dgm:prSet phldrT="[Text]" custT="1"/>
      <dgm:spPr/>
      <dgm:t>
        <a:bodyPr/>
        <a:lstStyle/>
        <a:p>
          <a:r>
            <a:rPr lang="en-GB" sz="1400" dirty="0">
              <a:latin typeface="Arial" panose="020B0604020202020204" pitchFamily="34" charset="0"/>
              <a:cs typeface="Arial" panose="020B0604020202020204" pitchFamily="34" charset="0"/>
            </a:rPr>
            <a:t>Documents include:</a:t>
          </a:r>
        </a:p>
      </dgm:t>
    </dgm:pt>
    <dgm:pt modelId="{86FBB807-DEE4-48B8-8CCB-504C6BB35C76}" type="parTrans" cxnId="{1E9ED41D-5735-403E-B008-282DD3295DAB}">
      <dgm:prSet/>
      <dgm:spPr/>
      <dgm:t>
        <a:bodyPr/>
        <a:lstStyle/>
        <a:p>
          <a:endParaRPr lang="en-GB"/>
        </a:p>
      </dgm:t>
    </dgm:pt>
    <dgm:pt modelId="{A212BCB4-315A-4120-A732-FF82CC445833}" type="sibTrans" cxnId="{1E9ED41D-5735-403E-B008-282DD3295DAB}">
      <dgm:prSet/>
      <dgm:spPr/>
      <dgm:t>
        <a:bodyPr/>
        <a:lstStyle/>
        <a:p>
          <a:endParaRPr lang="en-GB"/>
        </a:p>
      </dgm:t>
    </dgm:pt>
    <dgm:pt modelId="{E27DB8E9-6AF3-49FD-AD7D-3229CB56C103}">
      <dgm:prSet phldrT="[Text]" custT="1"/>
      <dgm:spPr/>
      <dgm:t>
        <a:bodyPr/>
        <a:lstStyle/>
        <a:p>
          <a:pPr>
            <a:buNone/>
          </a:pPr>
          <a:r>
            <a:rPr lang="en-GB" sz="1400" dirty="0">
              <a:latin typeface="Arial" panose="020B0604020202020204" pitchFamily="34" charset="0"/>
              <a:cs typeface="Arial" panose="020B0604020202020204" pitchFamily="34" charset="0"/>
            </a:rPr>
            <a:t>Individual packages of work issued to the </a:t>
          </a:r>
          <a:r>
            <a:rPr lang="en-GB" sz="1400" i="1" dirty="0">
              <a:latin typeface="Arial" panose="020B0604020202020204" pitchFamily="34" charset="0"/>
              <a:cs typeface="Arial" panose="020B0604020202020204" pitchFamily="34" charset="0"/>
            </a:rPr>
            <a:t>Contractor/Consultant/Supplier </a:t>
          </a:r>
          <a:r>
            <a:rPr lang="en-GB" sz="1400" i="0" dirty="0">
              <a:latin typeface="Arial" panose="020B0604020202020204" pitchFamily="34" charset="0"/>
              <a:cs typeface="Arial" panose="020B0604020202020204" pitchFamily="34" charset="0"/>
            </a:rPr>
            <a:t>providing project specific details and instruction to proceed.</a:t>
          </a:r>
          <a:endParaRPr lang="en-GB" sz="1400" dirty="0">
            <a:latin typeface="Arial" panose="020B0604020202020204" pitchFamily="34" charset="0"/>
            <a:cs typeface="Arial" panose="020B0604020202020204" pitchFamily="34" charset="0"/>
          </a:endParaRPr>
        </a:p>
      </dgm:t>
    </dgm:pt>
    <dgm:pt modelId="{D521F5D2-071F-4CFF-9EDF-44BD6009DB13}" type="parTrans" cxnId="{095048BB-A6E5-4701-AA9B-8BA4C0ACE14C}">
      <dgm:prSet/>
      <dgm:spPr/>
      <dgm:t>
        <a:bodyPr/>
        <a:lstStyle/>
        <a:p>
          <a:endParaRPr lang="en-GB"/>
        </a:p>
      </dgm:t>
    </dgm:pt>
    <dgm:pt modelId="{194ABB59-2E9E-4A0D-A933-A43DA456A5AF}" type="sibTrans" cxnId="{095048BB-A6E5-4701-AA9B-8BA4C0ACE14C}">
      <dgm:prSet/>
      <dgm:spPr/>
      <dgm:t>
        <a:bodyPr/>
        <a:lstStyle/>
        <a:p>
          <a:endParaRPr lang="en-GB"/>
        </a:p>
      </dgm:t>
    </dgm:pt>
    <dgm:pt modelId="{4808A497-F19D-4A07-A79D-2AC0A4FB89E5}">
      <dgm:prSet phldrT="[Text]"/>
      <dgm:spPr/>
      <dgm:t>
        <a:bodyPr/>
        <a:lstStyle/>
        <a:p>
          <a:pPr>
            <a:buNone/>
          </a:pPr>
          <a:endParaRPr lang="en-GB" sz="1500" dirty="0"/>
        </a:p>
      </dgm:t>
    </dgm:pt>
    <dgm:pt modelId="{976B839D-B340-45BD-A730-B756A8AFC99F}" type="parTrans" cxnId="{6C9C3518-2463-4CBD-997A-57F8E86A4A74}">
      <dgm:prSet/>
      <dgm:spPr/>
      <dgm:t>
        <a:bodyPr/>
        <a:lstStyle/>
        <a:p>
          <a:endParaRPr lang="en-GB"/>
        </a:p>
      </dgm:t>
    </dgm:pt>
    <dgm:pt modelId="{46E1ABCB-B247-481C-BD5F-F752056D2FD0}" type="sibTrans" cxnId="{6C9C3518-2463-4CBD-997A-57F8E86A4A74}">
      <dgm:prSet/>
      <dgm:spPr/>
      <dgm:t>
        <a:bodyPr/>
        <a:lstStyle/>
        <a:p>
          <a:endParaRPr lang="en-GB"/>
        </a:p>
      </dgm:t>
    </dgm:pt>
    <dgm:pt modelId="{129EDF51-E74D-4176-99AB-6720C043EB10}">
      <dgm:prSet phldrT="[Text]" custT="1"/>
      <dgm:spPr/>
      <dgm:t>
        <a:bodyPr/>
        <a:lstStyle/>
        <a:p>
          <a:r>
            <a:rPr lang="en-GB" sz="1400" dirty="0">
              <a:latin typeface="Arial" panose="020B0604020202020204" pitchFamily="34" charset="0"/>
              <a:cs typeface="Arial" panose="020B0604020202020204" pitchFamily="34" charset="0"/>
            </a:rPr>
            <a:t>Documents include:</a:t>
          </a:r>
        </a:p>
      </dgm:t>
    </dgm:pt>
    <dgm:pt modelId="{567A1077-B8D1-4FCC-B342-2C505B738561}" type="parTrans" cxnId="{F17ED6B3-67AA-4B80-BE5A-7138E44EDE8C}">
      <dgm:prSet/>
      <dgm:spPr/>
      <dgm:t>
        <a:bodyPr/>
        <a:lstStyle/>
        <a:p>
          <a:endParaRPr lang="en-GB"/>
        </a:p>
      </dgm:t>
    </dgm:pt>
    <dgm:pt modelId="{61D04709-6D58-4F17-B697-C1878333316F}" type="sibTrans" cxnId="{F17ED6B3-67AA-4B80-BE5A-7138E44EDE8C}">
      <dgm:prSet/>
      <dgm:spPr/>
      <dgm:t>
        <a:bodyPr/>
        <a:lstStyle/>
        <a:p>
          <a:endParaRPr lang="en-GB"/>
        </a:p>
      </dgm:t>
    </dgm:pt>
    <dgm:pt modelId="{7210F096-B1B9-44A7-8397-D16A40525D30}">
      <dgm:prSet phldrT="[Text]" custT="1"/>
      <dgm:spPr/>
      <dgm:t>
        <a:bodyPr/>
        <a:lstStyle/>
        <a:p>
          <a:endParaRPr lang="en-GB" sz="1400" dirty="0">
            <a:latin typeface="Arial" panose="020B0604020202020204" pitchFamily="34" charset="0"/>
            <a:cs typeface="Arial" panose="020B0604020202020204" pitchFamily="34" charset="0"/>
          </a:endParaRPr>
        </a:p>
      </dgm:t>
    </dgm:pt>
    <dgm:pt modelId="{1F31F387-DEC2-425D-80CF-7644F86BA73A}" type="parTrans" cxnId="{FD020EBF-FFFD-4F39-98BC-3640B9FE5AF7}">
      <dgm:prSet/>
      <dgm:spPr/>
      <dgm:t>
        <a:bodyPr/>
        <a:lstStyle/>
        <a:p>
          <a:endParaRPr lang="en-GB"/>
        </a:p>
      </dgm:t>
    </dgm:pt>
    <dgm:pt modelId="{E7C9E378-33A8-404B-9CD3-358ED1C8CBCE}" type="sibTrans" cxnId="{FD020EBF-FFFD-4F39-98BC-3640B9FE5AF7}">
      <dgm:prSet/>
      <dgm:spPr/>
      <dgm:t>
        <a:bodyPr/>
        <a:lstStyle/>
        <a:p>
          <a:endParaRPr lang="en-GB"/>
        </a:p>
      </dgm:t>
    </dgm:pt>
    <dgm:pt modelId="{F9239214-B9AF-4D47-BB3D-BE38AEC64654}">
      <dgm:prSet phldrT="[Text]" custT="1"/>
      <dgm:spPr/>
      <dgm:t>
        <a:bodyPr/>
        <a:lstStyle/>
        <a:p>
          <a:r>
            <a:rPr lang="en-GB" sz="1400" dirty="0">
              <a:latin typeface="Arial" panose="020B0604020202020204" pitchFamily="34" charset="0"/>
              <a:cs typeface="Arial" panose="020B0604020202020204" pitchFamily="34" charset="0"/>
            </a:rPr>
            <a:t>Framework Contract Data</a:t>
          </a:r>
        </a:p>
      </dgm:t>
    </dgm:pt>
    <dgm:pt modelId="{73F83044-8C3D-405A-A4CB-5970548D0F3F}" type="parTrans" cxnId="{ACA31A95-7796-41EE-8D96-D08A75386831}">
      <dgm:prSet/>
      <dgm:spPr/>
      <dgm:t>
        <a:bodyPr/>
        <a:lstStyle/>
        <a:p>
          <a:endParaRPr lang="en-GB"/>
        </a:p>
      </dgm:t>
    </dgm:pt>
    <dgm:pt modelId="{A927CC01-4BF2-418F-AD3D-AE873A37A042}" type="sibTrans" cxnId="{ACA31A95-7796-41EE-8D96-D08A75386831}">
      <dgm:prSet/>
      <dgm:spPr/>
      <dgm:t>
        <a:bodyPr/>
        <a:lstStyle/>
        <a:p>
          <a:endParaRPr lang="en-GB"/>
        </a:p>
      </dgm:t>
    </dgm:pt>
    <dgm:pt modelId="{E8AB24D8-B636-44A3-B3A7-70F165FE2F2F}">
      <dgm:prSet phldrT="[Text]" custT="1"/>
      <dgm:spPr/>
      <dgm:t>
        <a:bodyPr/>
        <a:lstStyle/>
        <a:p>
          <a:r>
            <a:rPr lang="en-GB" sz="1400" dirty="0">
              <a:latin typeface="Arial" panose="020B0604020202020204" pitchFamily="34" charset="0"/>
              <a:cs typeface="Arial" panose="020B0604020202020204" pitchFamily="34" charset="0"/>
            </a:rPr>
            <a:t>Framework Information</a:t>
          </a:r>
        </a:p>
      </dgm:t>
    </dgm:pt>
    <dgm:pt modelId="{7D7927BC-2F83-4902-88D3-815A003D6E0C}" type="parTrans" cxnId="{A3F01670-D696-4B1C-8973-AD72899EE5F6}">
      <dgm:prSet/>
      <dgm:spPr/>
      <dgm:t>
        <a:bodyPr/>
        <a:lstStyle/>
        <a:p>
          <a:endParaRPr lang="en-GB"/>
        </a:p>
      </dgm:t>
    </dgm:pt>
    <dgm:pt modelId="{8CC1D6DF-A80B-4799-AA4D-57794DA8C53A}" type="sibTrans" cxnId="{A3F01670-D696-4B1C-8973-AD72899EE5F6}">
      <dgm:prSet/>
      <dgm:spPr/>
      <dgm:t>
        <a:bodyPr/>
        <a:lstStyle/>
        <a:p>
          <a:endParaRPr lang="en-GB"/>
        </a:p>
      </dgm:t>
    </dgm:pt>
    <dgm:pt modelId="{01C8BB0D-DDBC-476A-9585-C83BB3F7790E}">
      <dgm:prSet phldrT="[Text]"/>
      <dgm:spPr/>
      <dgm:t>
        <a:bodyPr/>
        <a:lstStyle/>
        <a:p>
          <a:endParaRPr lang="en-GB" sz="1300" dirty="0"/>
        </a:p>
      </dgm:t>
    </dgm:pt>
    <dgm:pt modelId="{62F2DDC9-CE60-4ECB-BEC6-BF8E05DBE8C8}" type="parTrans" cxnId="{15409030-9121-4CA4-BC91-73CDCF7C9E11}">
      <dgm:prSet/>
      <dgm:spPr/>
      <dgm:t>
        <a:bodyPr/>
        <a:lstStyle/>
        <a:p>
          <a:endParaRPr lang="en-GB"/>
        </a:p>
      </dgm:t>
    </dgm:pt>
    <dgm:pt modelId="{63E900D3-D161-4742-9A2A-D2E669A0F8C2}" type="sibTrans" cxnId="{15409030-9121-4CA4-BC91-73CDCF7C9E11}">
      <dgm:prSet/>
      <dgm:spPr/>
      <dgm:t>
        <a:bodyPr/>
        <a:lstStyle/>
        <a:p>
          <a:endParaRPr lang="en-GB"/>
        </a:p>
      </dgm:t>
    </dgm:pt>
    <dgm:pt modelId="{65C1183B-3F9D-477B-99CF-97A926E700F5}">
      <dgm:prSet phldrT="[Text]" custT="1"/>
      <dgm:spPr/>
      <dgm:t>
        <a:bodyPr/>
        <a:lstStyle/>
        <a:p>
          <a:r>
            <a:rPr lang="en-GB" sz="1400" dirty="0">
              <a:latin typeface="Arial" panose="020B0604020202020204" pitchFamily="34" charset="0"/>
              <a:cs typeface="Arial" panose="020B0604020202020204" pitchFamily="34" charset="0"/>
            </a:rPr>
            <a:t>Sits beneath the framework level documents providing details of the work to be undertaken if/when instructed.</a:t>
          </a:r>
        </a:p>
      </dgm:t>
    </dgm:pt>
    <dgm:pt modelId="{606C4314-25FF-48CB-844A-6E946F857DE5}" type="parTrans" cxnId="{C5B2CBD6-50CE-4A0C-9A87-4D747C47B4D4}">
      <dgm:prSet/>
      <dgm:spPr/>
      <dgm:t>
        <a:bodyPr/>
        <a:lstStyle/>
        <a:p>
          <a:endParaRPr lang="en-GB"/>
        </a:p>
      </dgm:t>
    </dgm:pt>
    <dgm:pt modelId="{908609BC-B27B-49D0-813E-C56B850CC322}" type="sibTrans" cxnId="{C5B2CBD6-50CE-4A0C-9A87-4D747C47B4D4}">
      <dgm:prSet/>
      <dgm:spPr/>
      <dgm:t>
        <a:bodyPr/>
        <a:lstStyle/>
        <a:p>
          <a:endParaRPr lang="en-GB"/>
        </a:p>
      </dgm:t>
    </dgm:pt>
    <dgm:pt modelId="{B17CAC8E-A0BD-44F2-82AC-5A87E789B80B}">
      <dgm:prSet phldrT="[Text]" custT="1"/>
      <dgm:spPr/>
      <dgm:t>
        <a:bodyPr/>
        <a:lstStyle/>
        <a:p>
          <a:endParaRPr lang="en-GB" sz="1400" dirty="0">
            <a:latin typeface="Arial" panose="020B0604020202020204" pitchFamily="34" charset="0"/>
            <a:cs typeface="Arial" panose="020B0604020202020204" pitchFamily="34" charset="0"/>
          </a:endParaRPr>
        </a:p>
      </dgm:t>
    </dgm:pt>
    <dgm:pt modelId="{7839B05A-F36C-41AE-8B74-EC784E82234E}" type="parTrans" cxnId="{CD5A9875-CE61-4CAB-9E68-C5ECB183245C}">
      <dgm:prSet/>
      <dgm:spPr/>
      <dgm:t>
        <a:bodyPr/>
        <a:lstStyle/>
        <a:p>
          <a:endParaRPr lang="en-GB"/>
        </a:p>
      </dgm:t>
    </dgm:pt>
    <dgm:pt modelId="{6D74F899-332A-42D5-9085-C784F179128A}" type="sibTrans" cxnId="{CD5A9875-CE61-4CAB-9E68-C5ECB183245C}">
      <dgm:prSet/>
      <dgm:spPr/>
      <dgm:t>
        <a:bodyPr/>
        <a:lstStyle/>
        <a:p>
          <a:endParaRPr lang="en-GB"/>
        </a:p>
      </dgm:t>
    </dgm:pt>
    <dgm:pt modelId="{E060188B-9994-4103-870F-4E9FA429EA5A}">
      <dgm:prSet phldrT="[Text]" custT="1"/>
      <dgm:spPr/>
      <dgm:t>
        <a:bodyPr/>
        <a:lstStyle/>
        <a:p>
          <a:r>
            <a:rPr lang="en-GB" sz="1400" i="1" dirty="0">
              <a:latin typeface="Arial" panose="020B0604020202020204" pitchFamily="34" charset="0"/>
              <a:cs typeface="Arial" panose="020B0604020202020204" pitchFamily="34" charset="0"/>
            </a:rPr>
            <a:t>Conditions of contract </a:t>
          </a:r>
          <a:r>
            <a:rPr lang="en-GB" sz="1400" dirty="0">
              <a:latin typeface="Arial" panose="020B0604020202020204" pitchFamily="34" charset="0"/>
              <a:cs typeface="Arial" panose="020B0604020202020204" pitchFamily="34" charset="0"/>
            </a:rPr>
            <a:t>for the appropriate form of contract (e.g. ECC, PSC)</a:t>
          </a:r>
        </a:p>
      </dgm:t>
    </dgm:pt>
    <dgm:pt modelId="{DEC1EAAE-8621-40E6-B1D9-8DDBF75EAD54}" type="parTrans" cxnId="{C962BF41-931B-4BD0-8ADF-8E111122C745}">
      <dgm:prSet/>
      <dgm:spPr/>
      <dgm:t>
        <a:bodyPr/>
        <a:lstStyle/>
        <a:p>
          <a:endParaRPr lang="en-GB"/>
        </a:p>
      </dgm:t>
    </dgm:pt>
    <dgm:pt modelId="{25465D52-B5A8-4B87-B8DB-D2A3BF23DF6D}" type="sibTrans" cxnId="{C962BF41-931B-4BD0-8ADF-8E111122C745}">
      <dgm:prSet/>
      <dgm:spPr/>
      <dgm:t>
        <a:bodyPr/>
        <a:lstStyle/>
        <a:p>
          <a:endParaRPr lang="en-GB"/>
        </a:p>
      </dgm:t>
    </dgm:pt>
    <dgm:pt modelId="{435F15FA-A648-4345-81D0-22DFFBD5DC2B}">
      <dgm:prSet phldrT="[Text]" custT="1"/>
      <dgm:spPr/>
      <dgm:t>
        <a:bodyPr/>
        <a:lstStyle/>
        <a:p>
          <a:r>
            <a:rPr lang="en-GB" sz="1400" dirty="0">
              <a:latin typeface="Arial" panose="020B0604020202020204" pitchFamily="34" charset="0"/>
              <a:cs typeface="Arial" panose="020B0604020202020204" pitchFamily="34" charset="0"/>
            </a:rPr>
            <a:t>Contract Data for the appropriate form of contract</a:t>
          </a:r>
        </a:p>
      </dgm:t>
    </dgm:pt>
    <dgm:pt modelId="{09BCEC72-1C41-4BEA-83EB-E043E5EE0256}" type="parTrans" cxnId="{506F4E3E-9455-4C9F-B9AC-13843792A3AB}">
      <dgm:prSet/>
      <dgm:spPr/>
      <dgm:t>
        <a:bodyPr/>
        <a:lstStyle/>
        <a:p>
          <a:endParaRPr lang="en-GB"/>
        </a:p>
      </dgm:t>
    </dgm:pt>
    <dgm:pt modelId="{7227EA96-72FA-4015-80F6-F89437C92B51}" type="sibTrans" cxnId="{506F4E3E-9455-4C9F-B9AC-13843792A3AB}">
      <dgm:prSet/>
      <dgm:spPr/>
      <dgm:t>
        <a:bodyPr/>
        <a:lstStyle/>
        <a:p>
          <a:endParaRPr lang="en-GB"/>
        </a:p>
      </dgm:t>
    </dgm:pt>
    <dgm:pt modelId="{2F4197FA-525E-4662-99BB-E120A976D2CC}">
      <dgm:prSet phldrT="[Text]" custT="1"/>
      <dgm:spPr/>
      <dgm:t>
        <a:bodyPr/>
        <a:lstStyle/>
        <a:p>
          <a:r>
            <a:rPr lang="en-GB" sz="1400" dirty="0">
              <a:latin typeface="Arial" panose="020B0604020202020204" pitchFamily="34" charset="0"/>
              <a:cs typeface="Arial" panose="020B0604020202020204" pitchFamily="34" charset="0"/>
            </a:rPr>
            <a:t>Scope</a:t>
          </a:r>
        </a:p>
      </dgm:t>
    </dgm:pt>
    <dgm:pt modelId="{AC2CC3DD-509A-43F4-85FE-878DA12F55AD}" type="parTrans" cxnId="{E96AA1F4-388F-4B8C-83C3-51B6D51A9B8D}">
      <dgm:prSet/>
      <dgm:spPr/>
      <dgm:t>
        <a:bodyPr/>
        <a:lstStyle/>
        <a:p>
          <a:endParaRPr lang="en-GB"/>
        </a:p>
      </dgm:t>
    </dgm:pt>
    <dgm:pt modelId="{B8E2B7CF-50A5-462F-85E7-4088AF246110}" type="sibTrans" cxnId="{E96AA1F4-388F-4B8C-83C3-51B6D51A9B8D}">
      <dgm:prSet/>
      <dgm:spPr/>
      <dgm:t>
        <a:bodyPr/>
        <a:lstStyle/>
        <a:p>
          <a:endParaRPr lang="en-GB"/>
        </a:p>
      </dgm:t>
    </dgm:pt>
    <dgm:pt modelId="{B768B122-8D34-4AAE-9416-6845F3E5F533}">
      <dgm:prSet phldrT="[Text]" custT="1"/>
      <dgm:spPr/>
      <dgm:t>
        <a:bodyPr/>
        <a:lstStyle/>
        <a:p>
          <a:r>
            <a:rPr lang="en-GB" sz="1400" dirty="0">
              <a:latin typeface="Arial" panose="020B0604020202020204" pitchFamily="34" charset="0"/>
              <a:cs typeface="Arial" panose="020B0604020202020204" pitchFamily="34" charset="0"/>
            </a:rPr>
            <a:t>Framework </a:t>
          </a:r>
          <a:r>
            <a:rPr lang="en-GB" sz="1400" i="1" dirty="0">
              <a:latin typeface="Arial" panose="020B0604020202020204" pitchFamily="34" charset="0"/>
              <a:cs typeface="Arial" panose="020B0604020202020204" pitchFamily="34" charset="0"/>
            </a:rPr>
            <a:t>conditions of contract</a:t>
          </a:r>
        </a:p>
      </dgm:t>
    </dgm:pt>
    <dgm:pt modelId="{7991B7B0-4DF8-48B1-BF1E-C35AAE5DCDF0}" type="parTrans" cxnId="{0EED5D6B-A711-481B-AD4F-F0B084701B4B}">
      <dgm:prSet/>
      <dgm:spPr/>
      <dgm:t>
        <a:bodyPr/>
        <a:lstStyle/>
        <a:p>
          <a:endParaRPr lang="en-GB"/>
        </a:p>
      </dgm:t>
    </dgm:pt>
    <dgm:pt modelId="{6894D7ED-7656-46F4-8ADE-5C37D481EDCF}" type="sibTrans" cxnId="{0EED5D6B-A711-481B-AD4F-F0B084701B4B}">
      <dgm:prSet/>
      <dgm:spPr/>
      <dgm:t>
        <a:bodyPr/>
        <a:lstStyle/>
        <a:p>
          <a:endParaRPr lang="en-GB"/>
        </a:p>
      </dgm:t>
    </dgm:pt>
    <dgm:pt modelId="{6ADF5137-7955-4333-AA13-D94F9593396A}">
      <dgm:prSet phldrT="[Text]" custT="1"/>
      <dgm:spPr/>
      <dgm:t>
        <a:bodyPr/>
        <a:lstStyle/>
        <a:p>
          <a:pPr>
            <a:buNone/>
          </a:pPr>
          <a:r>
            <a:rPr lang="en-GB" sz="1400" dirty="0">
              <a:latin typeface="Arial" panose="020B0604020202020204" pitchFamily="34" charset="0"/>
              <a:cs typeface="Arial" panose="020B0604020202020204" pitchFamily="34" charset="0"/>
            </a:rPr>
            <a:t>Documents include:</a:t>
          </a:r>
        </a:p>
      </dgm:t>
    </dgm:pt>
    <dgm:pt modelId="{7244B5DF-9D1B-4469-B3C5-57C62886971A}" type="parTrans" cxnId="{12F2EA64-6F1A-4AF1-8370-5F71B01DCC75}">
      <dgm:prSet/>
      <dgm:spPr/>
      <dgm:t>
        <a:bodyPr/>
        <a:lstStyle/>
        <a:p>
          <a:endParaRPr lang="en-GB"/>
        </a:p>
      </dgm:t>
    </dgm:pt>
    <dgm:pt modelId="{EA1B128B-454B-41EA-948A-BAB5B9B7AC8D}" type="sibTrans" cxnId="{12F2EA64-6F1A-4AF1-8370-5F71B01DCC75}">
      <dgm:prSet/>
      <dgm:spPr/>
      <dgm:t>
        <a:bodyPr/>
        <a:lstStyle/>
        <a:p>
          <a:endParaRPr lang="en-GB"/>
        </a:p>
      </dgm:t>
    </dgm:pt>
    <dgm:pt modelId="{596E68C5-6D9E-456F-BEFC-1EA2EFFC85A1}">
      <dgm:prSet phldrT="[Text]" custT="1"/>
      <dgm:spPr/>
      <dgm:t>
        <a:bodyPr/>
        <a:lstStyle/>
        <a:p>
          <a:pPr>
            <a:buNone/>
          </a:pPr>
          <a:endParaRPr lang="en-GB" sz="1400" dirty="0">
            <a:latin typeface="Arial" panose="020B0604020202020204" pitchFamily="34" charset="0"/>
            <a:cs typeface="Arial" panose="020B0604020202020204" pitchFamily="34" charset="0"/>
          </a:endParaRPr>
        </a:p>
      </dgm:t>
    </dgm:pt>
    <dgm:pt modelId="{4420B949-24CF-4CC4-96E5-77AF774D8F7A}" type="parTrans" cxnId="{8F8A1795-AB67-42A1-8C09-5EB003681EA7}">
      <dgm:prSet/>
      <dgm:spPr/>
      <dgm:t>
        <a:bodyPr/>
        <a:lstStyle/>
        <a:p>
          <a:endParaRPr lang="en-GB"/>
        </a:p>
      </dgm:t>
    </dgm:pt>
    <dgm:pt modelId="{2E1FD581-65C4-4061-A330-27816AF46D55}" type="sibTrans" cxnId="{8F8A1795-AB67-42A1-8C09-5EB003681EA7}">
      <dgm:prSet/>
      <dgm:spPr/>
      <dgm:t>
        <a:bodyPr/>
        <a:lstStyle/>
        <a:p>
          <a:endParaRPr lang="en-GB"/>
        </a:p>
      </dgm:t>
    </dgm:pt>
    <dgm:pt modelId="{CAF5746B-F4B6-46CD-B9D9-33B284A70AD0}">
      <dgm:prSet phldrT="[Text]"/>
      <dgm:spPr/>
      <dgm:t>
        <a:bodyPr/>
        <a:lstStyle/>
        <a:p>
          <a:pPr>
            <a:buNone/>
          </a:pPr>
          <a:endParaRPr lang="en-GB" sz="1500" dirty="0"/>
        </a:p>
      </dgm:t>
    </dgm:pt>
    <dgm:pt modelId="{09D52421-2B12-413B-B076-E21A2C7C57AC}" type="parTrans" cxnId="{C346AF6C-4692-4AB9-99AC-79CE326395B9}">
      <dgm:prSet/>
      <dgm:spPr/>
      <dgm:t>
        <a:bodyPr/>
        <a:lstStyle/>
        <a:p>
          <a:endParaRPr lang="en-GB"/>
        </a:p>
      </dgm:t>
    </dgm:pt>
    <dgm:pt modelId="{F896F436-E8D4-4D38-B950-EC0CDA5412B6}" type="sibTrans" cxnId="{C346AF6C-4692-4AB9-99AC-79CE326395B9}">
      <dgm:prSet/>
      <dgm:spPr/>
      <dgm:t>
        <a:bodyPr/>
        <a:lstStyle/>
        <a:p>
          <a:endParaRPr lang="en-GB"/>
        </a:p>
      </dgm:t>
    </dgm:pt>
    <dgm:pt modelId="{1EE66F3F-BA5F-4CFE-809D-70C8C8CB032C}">
      <dgm:prSet phldrT="[Text]" custT="1"/>
      <dgm:spPr/>
      <dgm:t>
        <a:bodyPr/>
        <a:lstStyle/>
        <a:p>
          <a:r>
            <a:rPr lang="en-GB" sz="1400" i="0" dirty="0">
              <a:latin typeface="Arial" panose="020B0604020202020204" pitchFamily="34" charset="0"/>
              <a:cs typeface="Arial" panose="020B0604020202020204" pitchFamily="34" charset="0"/>
            </a:rPr>
            <a:t>Form of Agreement</a:t>
          </a:r>
        </a:p>
      </dgm:t>
    </dgm:pt>
    <dgm:pt modelId="{7E621947-C6B5-4CD7-A092-E63BD9114DAA}" type="parTrans" cxnId="{4B1CCE89-50FF-45FB-856F-862DF6071CD3}">
      <dgm:prSet/>
      <dgm:spPr/>
      <dgm:t>
        <a:bodyPr/>
        <a:lstStyle/>
        <a:p>
          <a:endParaRPr lang="en-GB"/>
        </a:p>
      </dgm:t>
    </dgm:pt>
    <dgm:pt modelId="{C5BD81FA-030A-484F-8579-E277CBB5248D}" type="sibTrans" cxnId="{4B1CCE89-50FF-45FB-856F-862DF6071CD3}">
      <dgm:prSet/>
      <dgm:spPr/>
      <dgm:t>
        <a:bodyPr/>
        <a:lstStyle/>
        <a:p>
          <a:endParaRPr lang="en-GB"/>
        </a:p>
      </dgm:t>
    </dgm:pt>
    <dgm:pt modelId="{9C833DA0-CF88-47B4-96E2-77D40F7BBCE9}">
      <dgm:prSet phldrT="[Text]" custT="1"/>
      <dgm:spPr/>
      <dgm:t>
        <a:bodyPr/>
        <a:lstStyle/>
        <a:p>
          <a:pPr>
            <a:buFont typeface="Arial" panose="020B0604020202020204" pitchFamily="34" charset="0"/>
            <a:buChar char="•"/>
          </a:pPr>
          <a:r>
            <a:rPr lang="en-GB" sz="1400" dirty="0">
              <a:latin typeface="Arial" panose="020B0604020202020204" pitchFamily="34" charset="0"/>
              <a:cs typeface="Arial" panose="020B0604020202020204" pitchFamily="34" charset="0"/>
            </a:rPr>
            <a:t>Work Order</a:t>
          </a:r>
        </a:p>
      </dgm:t>
    </dgm:pt>
    <dgm:pt modelId="{899BB290-7F22-48A2-888F-206CB0F5BFBE}" type="parTrans" cxnId="{6B14C4FC-CB9E-458A-A372-D2CA2982334D}">
      <dgm:prSet/>
      <dgm:spPr/>
      <dgm:t>
        <a:bodyPr/>
        <a:lstStyle/>
        <a:p>
          <a:endParaRPr lang="en-GB"/>
        </a:p>
      </dgm:t>
    </dgm:pt>
    <dgm:pt modelId="{48D28055-AF1A-42C3-9CB6-90E80FDD10D4}" type="sibTrans" cxnId="{6B14C4FC-CB9E-458A-A372-D2CA2982334D}">
      <dgm:prSet/>
      <dgm:spPr/>
      <dgm:t>
        <a:bodyPr/>
        <a:lstStyle/>
        <a:p>
          <a:endParaRPr lang="en-GB"/>
        </a:p>
      </dgm:t>
    </dgm:pt>
    <dgm:pt modelId="{A9CA1580-CBD8-4630-BE40-3C3912B03F6E}">
      <dgm:prSet phldrT="[Text]" custT="1"/>
      <dgm:spPr/>
      <dgm:t>
        <a:bodyPr/>
        <a:lstStyle/>
        <a:p>
          <a:pPr>
            <a:buFont typeface="Arial" panose="020B0604020202020204" pitchFamily="34" charset="0"/>
            <a:buChar char="•"/>
          </a:pPr>
          <a:r>
            <a:rPr lang="en-GB" sz="1400" dirty="0">
              <a:latin typeface="Arial" panose="020B0604020202020204" pitchFamily="34" charset="0"/>
              <a:cs typeface="Arial" panose="020B0604020202020204" pitchFamily="34" charset="0"/>
            </a:rPr>
            <a:t>Task Order (used with TSC)</a:t>
          </a:r>
        </a:p>
      </dgm:t>
    </dgm:pt>
    <dgm:pt modelId="{BAC9163A-5A15-4792-8CEE-1E660FE1E2DE}" type="parTrans" cxnId="{C4AA0CDC-4CDF-450B-B20E-9F203207D58F}">
      <dgm:prSet/>
      <dgm:spPr/>
      <dgm:t>
        <a:bodyPr/>
        <a:lstStyle/>
        <a:p>
          <a:endParaRPr lang="en-GB"/>
        </a:p>
      </dgm:t>
    </dgm:pt>
    <dgm:pt modelId="{380CC959-7FA1-4C5C-A812-2487A03E1B1E}" type="sibTrans" cxnId="{C4AA0CDC-4CDF-450B-B20E-9F203207D58F}">
      <dgm:prSet/>
      <dgm:spPr/>
      <dgm:t>
        <a:bodyPr/>
        <a:lstStyle/>
        <a:p>
          <a:endParaRPr lang="en-GB"/>
        </a:p>
      </dgm:t>
    </dgm:pt>
    <dgm:pt modelId="{97C51822-93B1-4439-84F7-0317487361DA}" type="pres">
      <dgm:prSet presAssocID="{F798709B-D59C-4EA8-A33F-61952D6D1A94}" presName="Name0" presStyleCnt="0">
        <dgm:presLayoutVars>
          <dgm:chMax val="5"/>
          <dgm:chPref val="5"/>
          <dgm:dir/>
          <dgm:animLvl val="lvl"/>
        </dgm:presLayoutVars>
      </dgm:prSet>
      <dgm:spPr/>
    </dgm:pt>
    <dgm:pt modelId="{51698146-22EC-4D7A-81D3-FCCC50D5B6AD}" type="pres">
      <dgm:prSet presAssocID="{FA74B224-8A29-4619-BC73-679B8B510BAB}" presName="parentText1" presStyleLbl="node1" presStyleIdx="0" presStyleCnt="3">
        <dgm:presLayoutVars>
          <dgm:chMax/>
          <dgm:chPref val="3"/>
          <dgm:bulletEnabled val="1"/>
        </dgm:presLayoutVars>
      </dgm:prSet>
      <dgm:spPr>
        <a:xfrm>
          <a:off x="0" y="584150"/>
          <a:ext cx="10260767" cy="1494358"/>
        </a:xfrm>
        <a:prstGeom prst="rightArrow">
          <a:avLst>
            <a:gd name="adj1" fmla="val 50000"/>
            <a:gd name="adj2" fmla="val 50000"/>
          </a:avLst>
        </a:prstGeom>
      </dgm:spPr>
    </dgm:pt>
    <dgm:pt modelId="{26A9B82C-D99E-40FD-BACC-2344F3E4708C}" type="pres">
      <dgm:prSet presAssocID="{FA74B224-8A29-4619-BC73-679B8B510BAB}" presName="childText1" presStyleLbl="solidAlignAcc1" presStyleIdx="0" presStyleCnt="3" custScaleY="95535" custLinFactNeighborY="-738">
        <dgm:presLayoutVars>
          <dgm:chMax val="0"/>
          <dgm:chPref val="0"/>
          <dgm:bulletEnabled val="1"/>
        </dgm:presLayoutVars>
      </dgm:prSet>
      <dgm:spPr/>
    </dgm:pt>
    <dgm:pt modelId="{4E6B0EAD-19C8-484F-802D-ED3267FAC6B5}" type="pres">
      <dgm:prSet presAssocID="{BEADE3D5-9BC4-402F-B111-AE07B7A87342}" presName="parentText2" presStyleLbl="node1" presStyleIdx="1" presStyleCnt="3">
        <dgm:presLayoutVars>
          <dgm:chMax/>
          <dgm:chPref val="3"/>
          <dgm:bulletEnabled val="1"/>
        </dgm:presLayoutVars>
      </dgm:prSet>
      <dgm:spPr>
        <a:xfrm>
          <a:off x="3160316" y="1082270"/>
          <a:ext cx="7100450" cy="1494358"/>
        </a:xfrm>
        <a:prstGeom prst="rightArrow">
          <a:avLst>
            <a:gd name="adj1" fmla="val 50000"/>
            <a:gd name="adj2" fmla="val 50000"/>
          </a:avLst>
        </a:prstGeom>
      </dgm:spPr>
    </dgm:pt>
    <dgm:pt modelId="{4CD3E533-74DF-40F9-B05E-8D21571DCFD4}" type="pres">
      <dgm:prSet presAssocID="{BEADE3D5-9BC4-402F-B111-AE07B7A87342}" presName="childText2" presStyleLbl="solidAlignAcc1" presStyleIdx="1" presStyleCnt="3" custScaleY="79788" custLinFactNeighborY="-9963">
        <dgm:presLayoutVars>
          <dgm:chMax val="0"/>
          <dgm:chPref val="0"/>
          <dgm:bulletEnabled val="1"/>
        </dgm:presLayoutVars>
      </dgm:prSet>
      <dgm:spPr/>
    </dgm:pt>
    <dgm:pt modelId="{5FE28F27-672B-4A27-9634-CA87FEB19520}" type="pres">
      <dgm:prSet presAssocID="{8FC69E8D-EF65-47D7-B596-AA24881E858B}" presName="parentText3" presStyleLbl="node1" presStyleIdx="2" presStyleCnt="3">
        <dgm:presLayoutVars>
          <dgm:chMax/>
          <dgm:chPref val="3"/>
          <dgm:bulletEnabled val="1"/>
        </dgm:presLayoutVars>
      </dgm:prSet>
      <dgm:spPr>
        <a:xfrm>
          <a:off x="6320632" y="1580389"/>
          <a:ext cx="3940134" cy="1494358"/>
        </a:xfrm>
        <a:prstGeom prst="rightArrow">
          <a:avLst>
            <a:gd name="adj1" fmla="val 50000"/>
            <a:gd name="adj2" fmla="val 50000"/>
          </a:avLst>
        </a:prstGeom>
      </dgm:spPr>
    </dgm:pt>
    <dgm:pt modelId="{8BB8A039-55E1-4E0E-B83A-347776BC18DB}" type="pres">
      <dgm:prSet presAssocID="{8FC69E8D-EF65-47D7-B596-AA24881E858B}" presName="childText3" presStyleLbl="solidAlignAcc1" presStyleIdx="2" presStyleCnt="3" custScaleY="63088" custLinFactNeighborY="-18000">
        <dgm:presLayoutVars>
          <dgm:chMax val="0"/>
          <dgm:chPref val="0"/>
          <dgm:bulletEnabled val="1"/>
        </dgm:presLayoutVars>
      </dgm:prSet>
      <dgm:spPr/>
    </dgm:pt>
  </dgm:ptLst>
  <dgm:cxnLst>
    <dgm:cxn modelId="{81EA2102-B035-4424-92E6-6ABE2A2C0C3B}" type="presOf" srcId="{6ADF5137-7955-4333-AA13-D94F9593396A}" destId="{8BB8A039-55E1-4E0E-B83A-347776BC18DB}" srcOrd="0" destOrd="2" presId="urn:microsoft.com/office/officeart/2009/3/layout/IncreasingArrowsProcess"/>
    <dgm:cxn modelId="{38EE940A-518E-4E9D-BE02-861D269A1F17}" type="presOf" srcId="{1EE66F3F-BA5F-4CFE-809D-70C8C8CB032C}" destId="{26A9B82C-D99E-40FD-BACC-2344F3E4708C}" srcOrd="0" destOrd="3" presId="urn:microsoft.com/office/officeart/2009/3/layout/IncreasingArrowsProcess"/>
    <dgm:cxn modelId="{2453260D-6C4B-4635-B5B8-DC7A3F302559}" type="presOf" srcId="{65C1183B-3F9D-477B-99CF-97A926E700F5}" destId="{4CD3E533-74DF-40F9-B05E-8D21571DCFD4}" srcOrd="0" destOrd="0" presId="urn:microsoft.com/office/officeart/2009/3/layout/IncreasingArrowsProcess"/>
    <dgm:cxn modelId="{21529E14-7AA0-4443-9D80-2B843A281906}" type="presOf" srcId="{CAF5746B-F4B6-46CD-B9D9-33B284A70AD0}" destId="{8BB8A039-55E1-4E0E-B83A-347776BC18DB}" srcOrd="0" destOrd="5" presId="urn:microsoft.com/office/officeart/2009/3/layout/IncreasingArrowsProcess"/>
    <dgm:cxn modelId="{47B63B17-363D-453B-A2E0-1220B204A9E3}" type="presOf" srcId="{8FC69E8D-EF65-47D7-B596-AA24881E858B}" destId="{5FE28F27-672B-4A27-9634-CA87FEB19520}" srcOrd="0" destOrd="0" presId="urn:microsoft.com/office/officeart/2009/3/layout/IncreasingArrowsProcess"/>
    <dgm:cxn modelId="{6C9C3518-2463-4CBD-997A-57F8E86A4A74}" srcId="{8FC69E8D-EF65-47D7-B596-AA24881E858B}" destId="{4808A497-F19D-4A07-A79D-2AC0A4FB89E5}" srcOrd="4" destOrd="0" parTransId="{976B839D-B340-45BD-A730-B756A8AFC99F}" sibTransId="{46E1ABCB-B247-481C-BD5F-F752056D2FD0}"/>
    <dgm:cxn modelId="{1E9ED41D-5735-403E-B008-282DD3295DAB}" srcId="{BEADE3D5-9BC4-402F-B111-AE07B7A87342}" destId="{1FEB8D25-0B7F-4124-96E6-C6669FC6790C}" srcOrd="2" destOrd="0" parTransId="{86FBB807-DEE4-48B8-8CCB-504C6BB35C76}" sibTransId="{A212BCB4-315A-4120-A732-FF82CC445833}"/>
    <dgm:cxn modelId="{A95EBC21-FDAB-4A2F-9C70-E88A0E8A69AE}" type="presOf" srcId="{FA74B224-8A29-4619-BC73-679B8B510BAB}" destId="{51698146-22EC-4D7A-81D3-FCCC50D5B6AD}" srcOrd="0" destOrd="0" presId="urn:microsoft.com/office/officeart/2009/3/layout/IncreasingArrowsProcess"/>
    <dgm:cxn modelId="{D8A72022-491F-4376-93EA-D3E24F2A47F3}" type="presOf" srcId="{B17CAC8E-A0BD-44F2-82AC-5A87E789B80B}" destId="{4CD3E533-74DF-40F9-B05E-8D21571DCFD4}" srcOrd="0" destOrd="1" presId="urn:microsoft.com/office/officeart/2009/3/layout/IncreasingArrowsProcess"/>
    <dgm:cxn modelId="{263E2A23-6D55-454B-AC7B-4F0802ED6C78}" type="presOf" srcId="{B768B122-8D34-4AAE-9416-6845F3E5F533}" destId="{26A9B82C-D99E-40FD-BACC-2344F3E4708C}" srcOrd="0" destOrd="4" presId="urn:microsoft.com/office/officeart/2009/3/layout/IncreasingArrowsProcess"/>
    <dgm:cxn modelId="{15409030-9121-4CA4-BC91-73CDCF7C9E11}" srcId="{BEADE3D5-9BC4-402F-B111-AE07B7A87342}" destId="{01C8BB0D-DDBC-476A-9585-C83BB3F7790E}" srcOrd="3" destOrd="0" parTransId="{62F2DDC9-CE60-4ECB-BEC6-BF8E05DBE8C8}" sibTransId="{63E900D3-D161-4742-9A2A-D2E669A0F8C2}"/>
    <dgm:cxn modelId="{70AAB733-35F3-401F-BE04-E97211580401}" srcId="{FA74B224-8A29-4619-BC73-679B8B510BAB}" destId="{52813404-8B7D-47B9-B1AD-082F214D2055}" srcOrd="0" destOrd="0" parTransId="{68559E1B-AB0B-4A91-B62F-EF43250B2B66}" sibTransId="{70E742DC-153D-4299-86BE-A4871B953B44}"/>
    <dgm:cxn modelId="{E9EF9838-A528-40A7-9FB4-CE409178344D}" type="presOf" srcId="{01C8BB0D-DDBC-476A-9585-C83BB3F7790E}" destId="{4CD3E533-74DF-40F9-B05E-8D21571DCFD4}" srcOrd="0" destOrd="6" presId="urn:microsoft.com/office/officeart/2009/3/layout/IncreasingArrowsProcess"/>
    <dgm:cxn modelId="{41947939-8C26-440F-962A-D00C43DE0956}" srcId="{F798709B-D59C-4EA8-A33F-61952D6D1A94}" destId="{BEADE3D5-9BC4-402F-B111-AE07B7A87342}" srcOrd="1" destOrd="0" parTransId="{3143FF15-C186-49B8-89D3-B12689C6E536}" sibTransId="{FF38CFA9-275A-44BC-9E75-731264F45E22}"/>
    <dgm:cxn modelId="{EF3AD43D-AF15-4B2B-8034-DE325D5A3C67}" srcId="{F798709B-D59C-4EA8-A33F-61952D6D1A94}" destId="{8FC69E8D-EF65-47D7-B596-AA24881E858B}" srcOrd="2" destOrd="0" parTransId="{31A0FA1A-5668-4B31-A866-999F3921DFAE}" sibTransId="{D24CF068-EE32-4E63-AE0B-FC757B2E9E5F}"/>
    <dgm:cxn modelId="{506F4E3E-9455-4C9F-B9AC-13843792A3AB}" srcId="{1FEB8D25-0B7F-4124-96E6-C6669FC6790C}" destId="{435F15FA-A648-4345-81D0-22DFFBD5DC2B}" srcOrd="1" destOrd="0" parTransId="{09BCEC72-1C41-4BEA-83EB-E043E5EE0256}" sibTransId="{7227EA96-72FA-4015-80F6-F89437C92B51}"/>
    <dgm:cxn modelId="{A1876960-B600-4C1F-B304-2783D0F29AA9}" type="presOf" srcId="{129EDF51-E74D-4176-99AB-6720C043EB10}" destId="{26A9B82C-D99E-40FD-BACC-2344F3E4708C}" srcOrd="0" destOrd="2" presId="urn:microsoft.com/office/officeart/2009/3/layout/IncreasingArrowsProcess"/>
    <dgm:cxn modelId="{C962BF41-931B-4BD0-8ADF-8E111122C745}" srcId="{1FEB8D25-0B7F-4124-96E6-C6669FC6790C}" destId="{E060188B-9994-4103-870F-4E9FA429EA5A}" srcOrd="0" destOrd="0" parTransId="{DEC1EAAE-8621-40E6-B1D9-8DDBF75EAD54}" sibTransId="{25465D52-B5A8-4B87-B8DB-D2A3BF23DF6D}"/>
    <dgm:cxn modelId="{4B57EF62-C506-4D7B-94AA-2A2E7C076CC5}" type="presOf" srcId="{A9CA1580-CBD8-4630-BE40-3C3912B03F6E}" destId="{8BB8A039-55E1-4E0E-B83A-347776BC18DB}" srcOrd="0" destOrd="4" presId="urn:microsoft.com/office/officeart/2009/3/layout/IncreasingArrowsProcess"/>
    <dgm:cxn modelId="{12F2EA64-6F1A-4AF1-8370-5F71B01DCC75}" srcId="{8FC69E8D-EF65-47D7-B596-AA24881E858B}" destId="{6ADF5137-7955-4333-AA13-D94F9593396A}" srcOrd="2" destOrd="0" parTransId="{7244B5DF-9D1B-4469-B3C5-57C62886971A}" sibTransId="{EA1B128B-454B-41EA-948A-BAB5B9B7AC8D}"/>
    <dgm:cxn modelId="{0EED5D6B-A711-481B-AD4F-F0B084701B4B}" srcId="{129EDF51-E74D-4176-99AB-6720C043EB10}" destId="{B768B122-8D34-4AAE-9416-6845F3E5F533}" srcOrd="1" destOrd="0" parTransId="{7991B7B0-4DF8-48B1-BF1E-C35AAE5DCDF0}" sibTransId="{6894D7ED-7656-46F4-8ADE-5C37D481EDCF}"/>
    <dgm:cxn modelId="{8A625F4C-FE5D-48A9-8DBA-4E6FA3E26366}" type="presOf" srcId="{4808A497-F19D-4A07-A79D-2AC0A4FB89E5}" destId="{8BB8A039-55E1-4E0E-B83A-347776BC18DB}" srcOrd="0" destOrd="6" presId="urn:microsoft.com/office/officeart/2009/3/layout/IncreasingArrowsProcess"/>
    <dgm:cxn modelId="{C346AF6C-4692-4AB9-99AC-79CE326395B9}" srcId="{8FC69E8D-EF65-47D7-B596-AA24881E858B}" destId="{CAF5746B-F4B6-46CD-B9D9-33B284A70AD0}" srcOrd="3" destOrd="0" parTransId="{09D52421-2B12-413B-B076-E21A2C7C57AC}" sibTransId="{F896F436-E8D4-4D38-B950-EC0CDA5412B6}"/>
    <dgm:cxn modelId="{4409E46C-0417-4338-96FA-5B9A5AAAC317}" srcId="{F798709B-D59C-4EA8-A33F-61952D6D1A94}" destId="{FA74B224-8A29-4619-BC73-679B8B510BAB}" srcOrd="0" destOrd="0" parTransId="{B8158CFB-FD23-4075-84F0-68F88BCBF183}" sibTransId="{5287111D-ACFF-4B12-914E-A94E88289E6D}"/>
    <dgm:cxn modelId="{A3F01670-D696-4B1C-8973-AD72899EE5F6}" srcId="{129EDF51-E74D-4176-99AB-6720C043EB10}" destId="{E8AB24D8-B636-44A3-B3A7-70F165FE2F2F}" srcOrd="3" destOrd="0" parTransId="{7D7927BC-2F83-4902-88D3-815A003D6E0C}" sibTransId="{8CC1D6DF-A80B-4799-AA4D-57794DA8C53A}"/>
    <dgm:cxn modelId="{CD5A9875-CE61-4CAB-9E68-C5ECB183245C}" srcId="{BEADE3D5-9BC4-402F-B111-AE07B7A87342}" destId="{B17CAC8E-A0BD-44F2-82AC-5A87E789B80B}" srcOrd="1" destOrd="0" parTransId="{7839B05A-F36C-41AE-8B74-EC784E82234E}" sibTransId="{6D74F899-332A-42D5-9085-C784F179128A}"/>
    <dgm:cxn modelId="{2380C676-2F9B-4331-B2B9-EFFD120BA4B7}" type="presOf" srcId="{F798709B-D59C-4EA8-A33F-61952D6D1A94}" destId="{97C51822-93B1-4439-84F7-0317487361DA}" srcOrd="0" destOrd="0" presId="urn:microsoft.com/office/officeart/2009/3/layout/IncreasingArrowsProcess"/>
    <dgm:cxn modelId="{370DC157-F957-4C6F-AFE2-9237C673F27C}" type="presOf" srcId="{E060188B-9994-4103-870F-4E9FA429EA5A}" destId="{4CD3E533-74DF-40F9-B05E-8D21571DCFD4}" srcOrd="0" destOrd="3" presId="urn:microsoft.com/office/officeart/2009/3/layout/IncreasingArrowsProcess"/>
    <dgm:cxn modelId="{781E2685-3E5F-4C80-8C66-D024BDFAB96B}" type="presOf" srcId="{435F15FA-A648-4345-81D0-22DFFBD5DC2B}" destId="{4CD3E533-74DF-40F9-B05E-8D21571DCFD4}" srcOrd="0" destOrd="4" presId="urn:microsoft.com/office/officeart/2009/3/layout/IncreasingArrowsProcess"/>
    <dgm:cxn modelId="{4B1CCE89-50FF-45FB-856F-862DF6071CD3}" srcId="{129EDF51-E74D-4176-99AB-6720C043EB10}" destId="{1EE66F3F-BA5F-4CFE-809D-70C8C8CB032C}" srcOrd="0" destOrd="0" parTransId="{7E621947-C6B5-4CD7-A092-E63BD9114DAA}" sibTransId="{C5BD81FA-030A-484F-8579-E277CBB5248D}"/>
    <dgm:cxn modelId="{E936CD92-E4B6-44C3-B5AD-98F0E1681652}" type="presOf" srcId="{1FEB8D25-0B7F-4124-96E6-C6669FC6790C}" destId="{4CD3E533-74DF-40F9-B05E-8D21571DCFD4}" srcOrd="0" destOrd="2" presId="urn:microsoft.com/office/officeart/2009/3/layout/IncreasingArrowsProcess"/>
    <dgm:cxn modelId="{8F8A1795-AB67-42A1-8C09-5EB003681EA7}" srcId="{8FC69E8D-EF65-47D7-B596-AA24881E858B}" destId="{596E68C5-6D9E-456F-BEFC-1EA2EFFC85A1}" srcOrd="1" destOrd="0" parTransId="{4420B949-24CF-4CC4-96E5-77AF774D8F7A}" sibTransId="{2E1FD581-65C4-4061-A330-27816AF46D55}"/>
    <dgm:cxn modelId="{ACA31A95-7796-41EE-8D96-D08A75386831}" srcId="{129EDF51-E74D-4176-99AB-6720C043EB10}" destId="{F9239214-B9AF-4D47-BB3D-BE38AEC64654}" srcOrd="2" destOrd="0" parTransId="{73F83044-8C3D-405A-A4CB-5970548D0F3F}" sibTransId="{A927CC01-4BF2-418F-AD3D-AE873A37A042}"/>
    <dgm:cxn modelId="{1C342EA7-6F25-4D31-A7C1-6DDDAD531A32}" type="presOf" srcId="{52813404-8B7D-47B9-B1AD-082F214D2055}" destId="{26A9B82C-D99E-40FD-BACC-2344F3E4708C}" srcOrd="0" destOrd="0" presId="urn:microsoft.com/office/officeart/2009/3/layout/IncreasingArrowsProcess"/>
    <dgm:cxn modelId="{31E968B1-1742-44DC-94D4-9C6D6B4281FD}" type="presOf" srcId="{BEADE3D5-9BC4-402F-B111-AE07B7A87342}" destId="{4E6B0EAD-19C8-484F-802D-ED3267FAC6B5}" srcOrd="0" destOrd="0" presId="urn:microsoft.com/office/officeart/2009/3/layout/IncreasingArrowsProcess"/>
    <dgm:cxn modelId="{F17ED6B3-67AA-4B80-BE5A-7138E44EDE8C}" srcId="{FA74B224-8A29-4619-BC73-679B8B510BAB}" destId="{129EDF51-E74D-4176-99AB-6720C043EB10}" srcOrd="2" destOrd="0" parTransId="{567A1077-B8D1-4FCC-B342-2C505B738561}" sibTransId="{61D04709-6D58-4F17-B697-C1878333316F}"/>
    <dgm:cxn modelId="{095048BB-A6E5-4701-AA9B-8BA4C0ACE14C}" srcId="{8FC69E8D-EF65-47D7-B596-AA24881E858B}" destId="{E27DB8E9-6AF3-49FD-AD7D-3229CB56C103}" srcOrd="0" destOrd="0" parTransId="{D521F5D2-071F-4CFF-9EDF-44BD6009DB13}" sibTransId="{194ABB59-2E9E-4A0D-A933-A43DA456A5AF}"/>
    <dgm:cxn modelId="{FD020EBF-FFFD-4F39-98BC-3640B9FE5AF7}" srcId="{FA74B224-8A29-4619-BC73-679B8B510BAB}" destId="{7210F096-B1B9-44A7-8397-D16A40525D30}" srcOrd="1" destOrd="0" parTransId="{1F31F387-DEC2-425D-80CF-7644F86BA73A}" sibTransId="{E7C9E378-33A8-404B-9CD3-358ED1C8CBCE}"/>
    <dgm:cxn modelId="{996DF4C0-995F-477B-A9BB-4A75FBB0AE3D}" type="presOf" srcId="{596E68C5-6D9E-456F-BEFC-1EA2EFFC85A1}" destId="{8BB8A039-55E1-4E0E-B83A-347776BC18DB}" srcOrd="0" destOrd="1" presId="urn:microsoft.com/office/officeart/2009/3/layout/IncreasingArrowsProcess"/>
    <dgm:cxn modelId="{0A45EBC1-867B-43B2-95F8-AC18EDFB0EDE}" type="presOf" srcId="{7210F096-B1B9-44A7-8397-D16A40525D30}" destId="{26A9B82C-D99E-40FD-BACC-2344F3E4708C}" srcOrd="0" destOrd="1" presId="urn:microsoft.com/office/officeart/2009/3/layout/IncreasingArrowsProcess"/>
    <dgm:cxn modelId="{CC4664D2-7A86-4502-A8A5-0C8C1D754741}" type="presOf" srcId="{2F4197FA-525E-4662-99BB-E120A976D2CC}" destId="{4CD3E533-74DF-40F9-B05E-8D21571DCFD4}" srcOrd="0" destOrd="5" presId="urn:microsoft.com/office/officeart/2009/3/layout/IncreasingArrowsProcess"/>
    <dgm:cxn modelId="{C5B2CBD6-50CE-4A0C-9A87-4D747C47B4D4}" srcId="{BEADE3D5-9BC4-402F-B111-AE07B7A87342}" destId="{65C1183B-3F9D-477B-99CF-97A926E700F5}" srcOrd="0" destOrd="0" parTransId="{606C4314-25FF-48CB-844A-6E946F857DE5}" sibTransId="{908609BC-B27B-49D0-813E-C56B850CC322}"/>
    <dgm:cxn modelId="{C4AA0CDC-4CDF-450B-B20E-9F203207D58F}" srcId="{6ADF5137-7955-4333-AA13-D94F9593396A}" destId="{A9CA1580-CBD8-4630-BE40-3C3912B03F6E}" srcOrd="1" destOrd="0" parTransId="{BAC9163A-5A15-4792-8CEE-1E660FE1E2DE}" sibTransId="{380CC959-7FA1-4C5C-A812-2487A03E1B1E}"/>
    <dgm:cxn modelId="{0CD7D2E3-5882-4C26-ACE1-AD28920E03C2}" type="presOf" srcId="{E8AB24D8-B636-44A3-B3A7-70F165FE2F2F}" destId="{26A9B82C-D99E-40FD-BACC-2344F3E4708C}" srcOrd="0" destOrd="6" presId="urn:microsoft.com/office/officeart/2009/3/layout/IncreasingArrowsProcess"/>
    <dgm:cxn modelId="{EF3FB7E7-8E6F-4115-B406-CA8AF54F3C48}" type="presOf" srcId="{9C833DA0-CF88-47B4-96E2-77D40F7BBCE9}" destId="{8BB8A039-55E1-4E0E-B83A-347776BC18DB}" srcOrd="0" destOrd="3" presId="urn:microsoft.com/office/officeart/2009/3/layout/IncreasingArrowsProcess"/>
    <dgm:cxn modelId="{6216E7EB-21B5-42EC-9FE9-08BB71258302}" type="presOf" srcId="{F9239214-B9AF-4D47-BB3D-BE38AEC64654}" destId="{26A9B82C-D99E-40FD-BACC-2344F3E4708C}" srcOrd="0" destOrd="5" presId="urn:microsoft.com/office/officeart/2009/3/layout/IncreasingArrowsProcess"/>
    <dgm:cxn modelId="{8EE44EF4-A55F-4167-A520-F583BF13F44D}" type="presOf" srcId="{E27DB8E9-6AF3-49FD-AD7D-3229CB56C103}" destId="{8BB8A039-55E1-4E0E-B83A-347776BC18DB}" srcOrd="0" destOrd="0" presId="urn:microsoft.com/office/officeart/2009/3/layout/IncreasingArrowsProcess"/>
    <dgm:cxn modelId="{E96AA1F4-388F-4B8C-83C3-51B6D51A9B8D}" srcId="{1FEB8D25-0B7F-4124-96E6-C6669FC6790C}" destId="{2F4197FA-525E-4662-99BB-E120A976D2CC}" srcOrd="2" destOrd="0" parTransId="{AC2CC3DD-509A-43F4-85FE-878DA12F55AD}" sibTransId="{B8E2B7CF-50A5-462F-85E7-4088AF246110}"/>
    <dgm:cxn modelId="{6B14C4FC-CB9E-458A-A372-D2CA2982334D}" srcId="{6ADF5137-7955-4333-AA13-D94F9593396A}" destId="{9C833DA0-CF88-47B4-96E2-77D40F7BBCE9}" srcOrd="0" destOrd="0" parTransId="{899BB290-7F22-48A2-888F-206CB0F5BFBE}" sibTransId="{48D28055-AF1A-42C3-9CB6-90E80FDD10D4}"/>
    <dgm:cxn modelId="{B37ACB34-C67E-42FE-BF01-8FEB53B71C42}" type="presParOf" srcId="{97C51822-93B1-4439-84F7-0317487361DA}" destId="{51698146-22EC-4D7A-81D3-FCCC50D5B6AD}" srcOrd="0" destOrd="0" presId="urn:microsoft.com/office/officeart/2009/3/layout/IncreasingArrowsProcess"/>
    <dgm:cxn modelId="{C2258962-FDD8-484C-AD2C-7ABB94318230}" type="presParOf" srcId="{97C51822-93B1-4439-84F7-0317487361DA}" destId="{26A9B82C-D99E-40FD-BACC-2344F3E4708C}" srcOrd="1" destOrd="0" presId="urn:microsoft.com/office/officeart/2009/3/layout/IncreasingArrowsProcess"/>
    <dgm:cxn modelId="{0E5B64A9-655F-4EF7-999A-FBC21AE649AF}" type="presParOf" srcId="{97C51822-93B1-4439-84F7-0317487361DA}" destId="{4E6B0EAD-19C8-484F-802D-ED3267FAC6B5}" srcOrd="2" destOrd="0" presId="urn:microsoft.com/office/officeart/2009/3/layout/IncreasingArrowsProcess"/>
    <dgm:cxn modelId="{445B8B66-02DB-438E-8DCB-F07F891DC172}" type="presParOf" srcId="{97C51822-93B1-4439-84F7-0317487361DA}" destId="{4CD3E533-74DF-40F9-B05E-8D21571DCFD4}" srcOrd="3" destOrd="0" presId="urn:microsoft.com/office/officeart/2009/3/layout/IncreasingArrowsProcess"/>
    <dgm:cxn modelId="{4FD64CEB-9731-4F40-BAEF-CA0A7529B632}" type="presParOf" srcId="{97C51822-93B1-4439-84F7-0317487361DA}" destId="{5FE28F27-672B-4A27-9634-CA87FEB19520}" srcOrd="4" destOrd="0" presId="urn:microsoft.com/office/officeart/2009/3/layout/IncreasingArrowsProcess"/>
    <dgm:cxn modelId="{0B33DB89-2418-4D13-AEAA-15F1D222B4C9}" type="presParOf" srcId="{97C51822-93B1-4439-84F7-0317487361DA}" destId="{8BB8A039-55E1-4E0E-B83A-347776BC18DB}"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798709B-D59C-4EA8-A33F-61952D6D1A94}" type="doc">
      <dgm:prSet loTypeId="urn:microsoft.com/office/officeart/2005/8/layout/process3" loCatId="process" qsTypeId="urn:microsoft.com/office/officeart/2005/8/quickstyle/simple1" qsCatId="simple" csTypeId="urn:microsoft.com/office/officeart/2005/8/colors/accent1_2" csCatId="accent1" phldr="1"/>
      <dgm:spPr/>
    </dgm:pt>
    <dgm:pt modelId="{FA74B224-8A29-4619-BC73-679B8B510BAB}">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rgbClr val="002E5F"/>
        </a:solidFill>
        <a:ln>
          <a:solidFill>
            <a:srgbClr val="002E5F"/>
          </a:solidFill>
        </a:ln>
      </dgm:spPr>
      <dgm:t>
        <a:bodyPr rtlCol="0" anchor="ctr"/>
        <a:lstStyle/>
        <a:p>
          <a:r>
            <a:rPr lang="en-GB" sz="2000" b="1" kern="1200" dirty="0">
              <a:latin typeface="Arial" panose="020B0604020202020204" pitchFamily="34" charset="0"/>
              <a:cs typeface="Arial" panose="020B0604020202020204" pitchFamily="34" charset="0"/>
            </a:rPr>
            <a:t>Framework</a:t>
          </a:r>
          <a:r>
            <a:rPr lang="en-GB" sz="2000" kern="1200" dirty="0">
              <a:latin typeface="Arial" panose="020B0604020202020204" pitchFamily="34" charset="0"/>
              <a:cs typeface="Arial" panose="020B0604020202020204" pitchFamily="34" charset="0"/>
            </a:rPr>
            <a:t> </a:t>
          </a:r>
          <a:r>
            <a:rPr lang="en-GB" sz="2000" b="1" kern="1200" dirty="0">
              <a:solidFill>
                <a:schemeClr val="lt1"/>
              </a:solidFill>
              <a:latin typeface="Arial" panose="020B0604020202020204" pitchFamily="34" charset="0"/>
              <a:ea typeface="+mn-ea"/>
              <a:cs typeface="Arial" panose="020B0604020202020204" pitchFamily="34" charset="0"/>
            </a:rPr>
            <a:t>Level</a:t>
          </a:r>
          <a:r>
            <a:rPr lang="en-GB" sz="2000" kern="1200" dirty="0">
              <a:latin typeface="Arial" panose="020B0604020202020204" pitchFamily="34" charset="0"/>
              <a:cs typeface="Arial" panose="020B0604020202020204" pitchFamily="34" charset="0"/>
            </a:rPr>
            <a:t> </a:t>
          </a:r>
        </a:p>
      </dgm:t>
    </dgm:pt>
    <dgm:pt modelId="{B8158CFB-FD23-4075-84F0-68F88BCBF183}" type="parTrans" cxnId="{4409E46C-0417-4338-96FA-5B9A5AAAC317}">
      <dgm:prSet/>
      <dgm:spPr/>
      <dgm:t>
        <a:bodyPr/>
        <a:lstStyle/>
        <a:p>
          <a:endParaRPr lang="en-GB"/>
        </a:p>
      </dgm:t>
    </dgm:pt>
    <dgm:pt modelId="{5287111D-ACFF-4B12-914E-A94E88289E6D}" type="sibTrans" cxnId="{4409E46C-0417-4338-96FA-5B9A5AAAC317}">
      <dgm:prSet/>
      <dgm:spPr/>
      <dgm:t>
        <a:bodyPr/>
        <a:lstStyle/>
        <a:p>
          <a:endParaRPr lang="en-GB"/>
        </a:p>
      </dgm:t>
    </dgm:pt>
    <dgm:pt modelId="{BEADE3D5-9BC4-402F-B111-AE07B7A87342}">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rgbClr val="008BCB"/>
        </a:solidFill>
        <a:ln>
          <a:solidFill>
            <a:srgbClr val="009FD7"/>
          </a:solidFill>
        </a:ln>
      </dgm:spPr>
      <dgm:t>
        <a:bodyPr rtlCol="0" anchor="ctr"/>
        <a:lstStyle/>
        <a:p>
          <a:pPr marL="0" algn="ctr" defTabSz="457200" rtl="0" eaLnBrk="1" latinLnBrk="0" hangingPunct="1"/>
          <a:r>
            <a:rPr lang="en-GB" sz="2000" b="1" kern="1200" dirty="0">
              <a:solidFill>
                <a:schemeClr val="lt1"/>
              </a:solidFill>
              <a:latin typeface="Arial" panose="020B0604020202020204" pitchFamily="34" charset="0"/>
              <a:ea typeface="+mn-ea"/>
              <a:cs typeface="Arial" panose="020B0604020202020204" pitchFamily="34" charset="0"/>
            </a:rPr>
            <a:t>Contract Level</a:t>
          </a:r>
        </a:p>
      </dgm:t>
    </dgm:pt>
    <dgm:pt modelId="{3143FF15-C186-49B8-89D3-B12689C6E536}" type="parTrans" cxnId="{41947939-8C26-440F-962A-D00C43DE0956}">
      <dgm:prSet/>
      <dgm:spPr/>
      <dgm:t>
        <a:bodyPr/>
        <a:lstStyle/>
        <a:p>
          <a:endParaRPr lang="en-GB"/>
        </a:p>
      </dgm:t>
    </dgm:pt>
    <dgm:pt modelId="{FF38CFA9-275A-44BC-9E75-731264F45E22}" type="sibTrans" cxnId="{41947939-8C26-440F-962A-D00C43DE0956}">
      <dgm:prSet/>
      <dgm:spPr/>
      <dgm:t>
        <a:bodyPr/>
        <a:lstStyle/>
        <a:p>
          <a:endParaRPr lang="en-GB"/>
        </a:p>
      </dgm:t>
    </dgm:pt>
    <dgm:pt modelId="{8FC69E8D-EF65-47D7-B596-AA24881E858B}">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rgbClr val="E7E6E6"/>
        </a:solidFill>
        <a:ln>
          <a:solidFill>
            <a:srgbClr val="E7E6E6"/>
          </a:solidFill>
        </a:ln>
      </dgm:spPr>
      <dgm:t>
        <a:bodyPr rtlCol="0" anchor="ctr"/>
        <a:lstStyle/>
        <a:p>
          <a:pPr marL="0" algn="ctr" defTabSz="457200" rtl="0" eaLnBrk="1" latinLnBrk="0" hangingPunct="1"/>
          <a:r>
            <a:rPr lang="en-GB" sz="2000" b="1" kern="1200" dirty="0">
              <a:solidFill>
                <a:srgbClr val="4A4A4A"/>
              </a:solidFill>
              <a:latin typeface="Arial" panose="020B0604020202020204" pitchFamily="34" charset="0"/>
              <a:ea typeface="+mn-ea"/>
              <a:cs typeface="Arial" panose="020B0604020202020204" pitchFamily="34" charset="0"/>
            </a:rPr>
            <a:t>Work Order Level</a:t>
          </a:r>
        </a:p>
      </dgm:t>
    </dgm:pt>
    <dgm:pt modelId="{31A0FA1A-5668-4B31-A866-999F3921DFAE}" type="parTrans" cxnId="{EF3AD43D-AF15-4B2B-8034-DE325D5A3C67}">
      <dgm:prSet/>
      <dgm:spPr/>
      <dgm:t>
        <a:bodyPr/>
        <a:lstStyle/>
        <a:p>
          <a:endParaRPr lang="en-GB"/>
        </a:p>
      </dgm:t>
    </dgm:pt>
    <dgm:pt modelId="{D24CF068-EE32-4E63-AE0B-FC757B2E9E5F}" type="sibTrans" cxnId="{EF3AD43D-AF15-4B2B-8034-DE325D5A3C67}">
      <dgm:prSet/>
      <dgm:spPr/>
      <dgm:t>
        <a:bodyPr/>
        <a:lstStyle/>
        <a:p>
          <a:endParaRPr lang="en-GB"/>
        </a:p>
      </dgm:t>
    </dgm:pt>
    <dgm:pt modelId="{52813404-8B7D-47B9-B1AD-082F214D2055}">
      <dgm:prSet phldrT="[Text]" custT="1"/>
      <dgm:spPr/>
      <dgm:t>
        <a:bodyPr/>
        <a:lstStyle/>
        <a:p>
          <a:r>
            <a:rPr lang="en-GB" sz="1400" dirty="0">
              <a:latin typeface="Arial" panose="020B0604020202020204" pitchFamily="34" charset="0"/>
              <a:cs typeface="Arial" panose="020B0604020202020204" pitchFamily="34" charset="0"/>
            </a:rPr>
            <a:t>Framework operation including work allocation procedures</a:t>
          </a:r>
        </a:p>
      </dgm:t>
    </dgm:pt>
    <dgm:pt modelId="{68559E1B-AB0B-4A91-B62F-EF43250B2B66}" type="parTrans" cxnId="{70AAB733-35F3-401F-BE04-E97211580401}">
      <dgm:prSet/>
      <dgm:spPr/>
      <dgm:t>
        <a:bodyPr/>
        <a:lstStyle/>
        <a:p>
          <a:endParaRPr lang="en-GB"/>
        </a:p>
      </dgm:t>
    </dgm:pt>
    <dgm:pt modelId="{70E742DC-153D-4299-86BE-A4871B953B44}" type="sibTrans" cxnId="{70AAB733-35F3-401F-BE04-E97211580401}">
      <dgm:prSet/>
      <dgm:spPr/>
      <dgm:t>
        <a:bodyPr/>
        <a:lstStyle/>
        <a:p>
          <a:endParaRPr lang="en-GB"/>
        </a:p>
      </dgm:t>
    </dgm:pt>
    <dgm:pt modelId="{1FEB8D25-0B7F-4124-96E6-C6669FC6790C}">
      <dgm:prSet phldrT="[Text]" custT="1"/>
      <dgm:spPr/>
      <dgm:t>
        <a:bodyPr/>
        <a:lstStyle/>
        <a:p>
          <a:r>
            <a:rPr lang="en-GB" sz="1400" dirty="0">
              <a:latin typeface="Arial" panose="020B0604020202020204" pitchFamily="34" charset="0"/>
              <a:cs typeface="Arial" panose="020B0604020202020204" pitchFamily="34" charset="0"/>
            </a:rPr>
            <a:t>Common requirements to all work instructed under a Work Order</a:t>
          </a:r>
        </a:p>
      </dgm:t>
    </dgm:pt>
    <dgm:pt modelId="{86FBB807-DEE4-48B8-8CCB-504C6BB35C76}" type="parTrans" cxnId="{1E9ED41D-5735-403E-B008-282DD3295DAB}">
      <dgm:prSet/>
      <dgm:spPr/>
      <dgm:t>
        <a:bodyPr/>
        <a:lstStyle/>
        <a:p>
          <a:endParaRPr lang="en-GB"/>
        </a:p>
      </dgm:t>
    </dgm:pt>
    <dgm:pt modelId="{A212BCB4-315A-4120-A732-FF82CC445833}" type="sibTrans" cxnId="{1E9ED41D-5735-403E-B008-282DD3295DAB}">
      <dgm:prSet/>
      <dgm:spPr/>
      <dgm:t>
        <a:bodyPr/>
        <a:lstStyle/>
        <a:p>
          <a:endParaRPr lang="en-GB"/>
        </a:p>
      </dgm:t>
    </dgm:pt>
    <dgm:pt modelId="{E27DB8E9-6AF3-49FD-AD7D-3229CB56C103}">
      <dgm:prSet phldrT="[Text]" custT="1"/>
      <dgm:spPr/>
      <dgm:t>
        <a:bodyPr/>
        <a:lstStyle/>
        <a:p>
          <a:r>
            <a:rPr lang="en-GB" sz="1400" i="0" dirty="0">
              <a:latin typeface="Arial" panose="020B0604020202020204" pitchFamily="34" charset="0"/>
              <a:cs typeface="Arial" panose="020B0604020202020204" pitchFamily="34" charset="0"/>
            </a:rPr>
            <a:t>Description of the </a:t>
          </a:r>
          <a:r>
            <a:rPr lang="en-GB" sz="1400" i="1" dirty="0">
              <a:latin typeface="Arial" panose="020B0604020202020204" pitchFamily="34" charset="0"/>
              <a:cs typeface="Arial" panose="020B0604020202020204" pitchFamily="34" charset="0"/>
            </a:rPr>
            <a:t>work </a:t>
          </a:r>
          <a:r>
            <a:rPr lang="en-GB" sz="1400" i="0" dirty="0">
              <a:latin typeface="Arial" panose="020B0604020202020204" pitchFamily="34" charset="0"/>
              <a:cs typeface="Arial" panose="020B0604020202020204" pitchFamily="34" charset="0"/>
            </a:rPr>
            <a:t>or </a:t>
          </a:r>
          <a:r>
            <a:rPr lang="en-GB" sz="1400" i="1" dirty="0">
              <a:latin typeface="Arial" panose="020B0604020202020204" pitchFamily="34" charset="0"/>
              <a:cs typeface="Arial" panose="020B0604020202020204" pitchFamily="34" charset="0"/>
            </a:rPr>
            <a:t>service </a:t>
          </a:r>
          <a:r>
            <a:rPr lang="en-GB" sz="1400" i="0" dirty="0">
              <a:latin typeface="Arial" panose="020B0604020202020204" pitchFamily="34" charset="0"/>
              <a:cs typeface="Arial" panose="020B0604020202020204" pitchFamily="34" charset="0"/>
            </a:rPr>
            <a:t>to be undertaken/provided.</a:t>
          </a:r>
          <a:endParaRPr lang="en-GB" sz="1400" dirty="0">
            <a:latin typeface="Arial" panose="020B0604020202020204" pitchFamily="34" charset="0"/>
            <a:cs typeface="Arial" panose="020B0604020202020204" pitchFamily="34" charset="0"/>
          </a:endParaRPr>
        </a:p>
      </dgm:t>
    </dgm:pt>
    <dgm:pt modelId="{D521F5D2-071F-4CFF-9EDF-44BD6009DB13}" type="parTrans" cxnId="{095048BB-A6E5-4701-AA9B-8BA4C0ACE14C}">
      <dgm:prSet/>
      <dgm:spPr/>
      <dgm:t>
        <a:bodyPr/>
        <a:lstStyle/>
        <a:p>
          <a:endParaRPr lang="en-GB"/>
        </a:p>
      </dgm:t>
    </dgm:pt>
    <dgm:pt modelId="{194ABB59-2E9E-4A0D-A933-A43DA456A5AF}" type="sibTrans" cxnId="{095048BB-A6E5-4701-AA9B-8BA4C0ACE14C}">
      <dgm:prSet/>
      <dgm:spPr/>
      <dgm:t>
        <a:bodyPr/>
        <a:lstStyle/>
        <a:p>
          <a:endParaRPr lang="en-GB"/>
        </a:p>
      </dgm:t>
    </dgm:pt>
    <dgm:pt modelId="{4808A497-F19D-4A07-A79D-2AC0A4FB89E5}">
      <dgm:prSet phldrT="[Text]" custT="1"/>
      <dgm:spPr/>
      <dgm:t>
        <a:bodyPr/>
        <a:lstStyle/>
        <a:p>
          <a:r>
            <a:rPr lang="en-GB" sz="1400" i="0" dirty="0">
              <a:latin typeface="Arial" panose="020B0604020202020204" pitchFamily="34" charset="0"/>
              <a:cs typeface="Arial" panose="020B0604020202020204" pitchFamily="34" charset="0"/>
            </a:rPr>
            <a:t>Project specific details including Site Information, risks, documents etc</a:t>
          </a:r>
          <a:endParaRPr lang="en-GB" sz="1400" dirty="0">
            <a:latin typeface="Arial" panose="020B0604020202020204" pitchFamily="34" charset="0"/>
            <a:cs typeface="Arial" panose="020B0604020202020204" pitchFamily="34" charset="0"/>
          </a:endParaRPr>
        </a:p>
      </dgm:t>
    </dgm:pt>
    <dgm:pt modelId="{976B839D-B340-45BD-A730-B756A8AFC99F}" type="parTrans" cxnId="{6C9C3518-2463-4CBD-997A-57F8E86A4A74}">
      <dgm:prSet/>
      <dgm:spPr/>
      <dgm:t>
        <a:bodyPr/>
        <a:lstStyle/>
        <a:p>
          <a:endParaRPr lang="en-GB"/>
        </a:p>
      </dgm:t>
    </dgm:pt>
    <dgm:pt modelId="{46E1ABCB-B247-481C-BD5F-F752056D2FD0}" type="sibTrans" cxnId="{6C9C3518-2463-4CBD-997A-57F8E86A4A74}">
      <dgm:prSet/>
      <dgm:spPr/>
      <dgm:t>
        <a:bodyPr/>
        <a:lstStyle/>
        <a:p>
          <a:endParaRPr lang="en-GB"/>
        </a:p>
      </dgm:t>
    </dgm:pt>
    <dgm:pt modelId="{3CB438EB-CA8B-4E57-9259-10EF5BA73A80}">
      <dgm:prSet phldrT="[Text]" custT="1"/>
      <dgm:spPr/>
      <dgm:t>
        <a:bodyPr/>
        <a:lstStyle/>
        <a:p>
          <a:r>
            <a:rPr lang="en-GB" sz="1400" dirty="0">
              <a:latin typeface="Arial" panose="020B0604020202020204" pitchFamily="34" charset="0"/>
              <a:cs typeface="Arial" panose="020B0604020202020204" pitchFamily="34" charset="0"/>
            </a:rPr>
            <a:t>General obligations of the </a:t>
          </a:r>
          <a:r>
            <a:rPr lang="en-GB" sz="1400" i="1" dirty="0">
              <a:latin typeface="Arial" panose="020B0604020202020204" pitchFamily="34" charset="0"/>
              <a:cs typeface="Arial" panose="020B0604020202020204" pitchFamily="34" charset="0"/>
            </a:rPr>
            <a:t>Contractor/Consultant/ Supplier </a:t>
          </a:r>
          <a:r>
            <a:rPr lang="en-GB" sz="1400" i="0" dirty="0">
              <a:latin typeface="Arial" panose="020B0604020202020204" pitchFamily="34" charset="0"/>
              <a:cs typeface="Arial" panose="020B0604020202020204" pitchFamily="34" charset="0"/>
            </a:rPr>
            <a:t>such as Parent Company Guarantee, continual improvement, skills &amp; apprentices etc.</a:t>
          </a:r>
          <a:endParaRPr lang="en-GB" sz="1400" dirty="0">
            <a:latin typeface="Arial" panose="020B0604020202020204" pitchFamily="34" charset="0"/>
            <a:cs typeface="Arial" panose="020B0604020202020204" pitchFamily="34" charset="0"/>
          </a:endParaRPr>
        </a:p>
      </dgm:t>
    </dgm:pt>
    <dgm:pt modelId="{B686F130-6BCA-48DC-81FD-2C45A4C2FB53}" type="parTrans" cxnId="{F05F238F-D6D6-4944-9C4A-F92B2E860BDE}">
      <dgm:prSet/>
      <dgm:spPr/>
      <dgm:t>
        <a:bodyPr/>
        <a:lstStyle/>
        <a:p>
          <a:endParaRPr lang="en-GB"/>
        </a:p>
      </dgm:t>
    </dgm:pt>
    <dgm:pt modelId="{8021DB4C-F91E-477B-9F90-6341C456C3C5}" type="sibTrans" cxnId="{F05F238F-D6D6-4944-9C4A-F92B2E860BDE}">
      <dgm:prSet/>
      <dgm:spPr/>
      <dgm:t>
        <a:bodyPr/>
        <a:lstStyle/>
        <a:p>
          <a:endParaRPr lang="en-GB"/>
        </a:p>
      </dgm:t>
    </dgm:pt>
    <dgm:pt modelId="{D326E35D-19E2-49D9-BD5A-B42E2AB46950}">
      <dgm:prSet phldrT="[Text]" custT="1"/>
      <dgm:spPr/>
      <dgm:t>
        <a:bodyPr/>
        <a:lstStyle/>
        <a:p>
          <a:r>
            <a:rPr lang="en-GB" sz="1400" dirty="0">
              <a:latin typeface="Arial" panose="020B0604020202020204" pitchFamily="34" charset="0"/>
              <a:cs typeface="Arial" panose="020B0604020202020204" pitchFamily="34" charset="0"/>
            </a:rPr>
            <a:t>Requirements of the </a:t>
          </a:r>
          <a:r>
            <a:rPr lang="en-GB" sz="1400" i="1" dirty="0">
              <a:latin typeface="Arial" panose="020B0604020202020204" pitchFamily="34" charset="0"/>
              <a:cs typeface="Arial" panose="020B0604020202020204" pitchFamily="34" charset="0"/>
            </a:rPr>
            <a:t>Contractor/Consultant/</a:t>
          </a:r>
          <a:r>
            <a:rPr lang="en-GB" sz="1400" i="0" dirty="0">
              <a:latin typeface="Arial" panose="020B0604020202020204" pitchFamily="34" charset="0"/>
              <a:cs typeface="Arial" panose="020B0604020202020204" pitchFamily="34" charset="0"/>
            </a:rPr>
            <a:t> </a:t>
          </a:r>
          <a:r>
            <a:rPr lang="en-GB" sz="1400" i="1" dirty="0">
              <a:latin typeface="Arial" panose="020B0604020202020204" pitchFamily="34" charset="0"/>
              <a:cs typeface="Arial" panose="020B0604020202020204" pitchFamily="34" charset="0"/>
            </a:rPr>
            <a:t>Supplier </a:t>
          </a:r>
          <a:r>
            <a:rPr lang="en-GB" sz="1400" i="0" dirty="0">
              <a:latin typeface="Arial" panose="020B0604020202020204" pitchFamily="34" charset="0"/>
              <a:cs typeface="Arial" panose="020B0604020202020204" pitchFamily="34" charset="0"/>
            </a:rPr>
            <a:t>if instructed under a Work Order e.g. Principal Contractor’s duties, payment and invoicing, risk management, environmental and sustainability etc.</a:t>
          </a:r>
          <a:endParaRPr lang="en-GB" sz="1400" dirty="0">
            <a:latin typeface="Arial" panose="020B0604020202020204" pitchFamily="34" charset="0"/>
            <a:cs typeface="Arial" panose="020B0604020202020204" pitchFamily="34" charset="0"/>
          </a:endParaRPr>
        </a:p>
      </dgm:t>
    </dgm:pt>
    <dgm:pt modelId="{52CAB318-484B-48DC-8D4B-EFC64732D96F}" type="parTrans" cxnId="{27A5BC35-FBA5-4B51-8C4F-4B6BBBAD2E63}">
      <dgm:prSet/>
      <dgm:spPr/>
      <dgm:t>
        <a:bodyPr/>
        <a:lstStyle/>
        <a:p>
          <a:endParaRPr lang="en-GB"/>
        </a:p>
      </dgm:t>
    </dgm:pt>
    <dgm:pt modelId="{898F83A2-60CD-488B-9C9D-71711C51A97B}" type="sibTrans" cxnId="{27A5BC35-FBA5-4B51-8C4F-4B6BBBAD2E63}">
      <dgm:prSet/>
      <dgm:spPr/>
      <dgm:t>
        <a:bodyPr/>
        <a:lstStyle/>
        <a:p>
          <a:endParaRPr lang="en-GB"/>
        </a:p>
      </dgm:t>
    </dgm:pt>
    <dgm:pt modelId="{1FC7FD73-ADA3-4BEB-8F1F-DABBA5EE3DED}">
      <dgm:prSet phldrT="[Text]"/>
      <dgm:spPr/>
      <dgm:t>
        <a:bodyPr/>
        <a:lstStyle/>
        <a:p>
          <a:endParaRPr lang="en-GB" sz="500" dirty="0"/>
        </a:p>
      </dgm:t>
    </dgm:pt>
    <dgm:pt modelId="{E2B22743-207C-4D6B-B7B0-63E8E558FC7D}" type="parTrans" cxnId="{AA76890F-DA46-45AB-82C2-2EBD3A49AFB7}">
      <dgm:prSet/>
      <dgm:spPr/>
      <dgm:t>
        <a:bodyPr/>
        <a:lstStyle/>
        <a:p>
          <a:endParaRPr lang="en-GB"/>
        </a:p>
      </dgm:t>
    </dgm:pt>
    <dgm:pt modelId="{FCFEB67F-BD30-477C-88B1-68AFEECC90F2}" type="sibTrans" cxnId="{AA76890F-DA46-45AB-82C2-2EBD3A49AFB7}">
      <dgm:prSet/>
      <dgm:spPr/>
      <dgm:t>
        <a:bodyPr/>
        <a:lstStyle/>
        <a:p>
          <a:endParaRPr lang="en-GB"/>
        </a:p>
      </dgm:t>
    </dgm:pt>
    <dgm:pt modelId="{253FF4CB-5217-4F99-956F-CFA0160F914A}">
      <dgm:prSet phldrT="[Text]" custT="1"/>
      <dgm:spPr/>
      <dgm:t>
        <a:bodyPr/>
        <a:lstStyle/>
        <a:p>
          <a:r>
            <a:rPr lang="en-GB" sz="1400" dirty="0">
              <a:latin typeface="Arial" panose="020B0604020202020204" pitchFamily="34" charset="0"/>
              <a:cs typeface="Arial" panose="020B0604020202020204" pitchFamily="34" charset="0"/>
            </a:rPr>
            <a:t>General requirements of the </a:t>
          </a:r>
          <a:r>
            <a:rPr lang="en-GB" sz="1400" i="1" dirty="0">
              <a:latin typeface="Arial" panose="020B0604020202020204" pitchFamily="34" charset="0"/>
              <a:cs typeface="Arial" panose="020B0604020202020204" pitchFamily="34" charset="0"/>
            </a:rPr>
            <a:t>Contractor/Consultant/ Supplier </a:t>
          </a:r>
          <a:r>
            <a:rPr lang="en-GB" sz="1400" i="0" dirty="0">
              <a:latin typeface="Arial" panose="020B0604020202020204" pitchFamily="34" charset="0"/>
              <a:cs typeface="Arial" panose="020B0604020202020204" pitchFamily="34" charset="0"/>
            </a:rPr>
            <a:t>regardless of whether any work is ordered.</a:t>
          </a:r>
          <a:endParaRPr lang="en-GB" sz="1400" dirty="0">
            <a:latin typeface="Arial" panose="020B0604020202020204" pitchFamily="34" charset="0"/>
            <a:cs typeface="Arial" panose="020B0604020202020204" pitchFamily="34" charset="0"/>
          </a:endParaRPr>
        </a:p>
      </dgm:t>
    </dgm:pt>
    <dgm:pt modelId="{DDEBBD64-604C-4918-AFD1-494EEA8638E8}" type="parTrans" cxnId="{80887000-5FBE-4682-BB18-9C87DF4C374B}">
      <dgm:prSet/>
      <dgm:spPr/>
      <dgm:t>
        <a:bodyPr/>
        <a:lstStyle/>
        <a:p>
          <a:endParaRPr lang="en-GB"/>
        </a:p>
      </dgm:t>
    </dgm:pt>
    <dgm:pt modelId="{B3D60895-E365-4D1F-999A-0F08B1F2347C}" type="sibTrans" cxnId="{80887000-5FBE-4682-BB18-9C87DF4C374B}">
      <dgm:prSet/>
      <dgm:spPr/>
      <dgm:t>
        <a:bodyPr/>
        <a:lstStyle/>
        <a:p>
          <a:endParaRPr lang="en-GB"/>
        </a:p>
      </dgm:t>
    </dgm:pt>
    <dgm:pt modelId="{45209200-D23F-4DFA-827A-620F19568BD1}">
      <dgm:prSet phldrT="[Text]" custT="1"/>
      <dgm:spPr/>
      <dgm:t>
        <a:bodyPr/>
        <a:lstStyle/>
        <a:p>
          <a:r>
            <a:rPr lang="en-GB" sz="1400" dirty="0">
              <a:latin typeface="Arial" panose="020B0604020202020204" pitchFamily="34" charset="0"/>
              <a:cs typeface="Arial" panose="020B0604020202020204" pitchFamily="34" charset="0"/>
            </a:rPr>
            <a:t>Contract requirements and Scope</a:t>
          </a:r>
        </a:p>
      </dgm:t>
    </dgm:pt>
    <dgm:pt modelId="{8024D4A4-DF7C-46ED-8208-D5BBF6298C13}" type="parTrans" cxnId="{4C484EC4-B641-494D-845C-E9C93DDB2787}">
      <dgm:prSet/>
      <dgm:spPr/>
      <dgm:t>
        <a:bodyPr/>
        <a:lstStyle/>
        <a:p>
          <a:endParaRPr lang="en-GB"/>
        </a:p>
      </dgm:t>
    </dgm:pt>
    <dgm:pt modelId="{1BFB7167-3E32-4255-A699-6FCFB0822B1C}" type="sibTrans" cxnId="{4C484EC4-B641-494D-845C-E9C93DDB2787}">
      <dgm:prSet/>
      <dgm:spPr/>
      <dgm:t>
        <a:bodyPr/>
        <a:lstStyle/>
        <a:p>
          <a:endParaRPr lang="en-GB"/>
        </a:p>
      </dgm:t>
    </dgm:pt>
    <dgm:pt modelId="{67F20C93-F66A-4E0F-B5F7-D057918D3AC8}">
      <dgm:prSet phldrT="[Text]" custT="1"/>
      <dgm:spPr/>
      <dgm:t>
        <a:bodyPr/>
        <a:lstStyle/>
        <a:p>
          <a:r>
            <a:rPr lang="en-GB" sz="1400" dirty="0">
              <a:latin typeface="Arial" panose="020B0604020202020204" pitchFamily="34" charset="0"/>
              <a:cs typeface="Arial" panose="020B0604020202020204" pitchFamily="34" charset="0"/>
            </a:rPr>
            <a:t>Work Allocation between </a:t>
          </a:r>
          <a:r>
            <a:rPr lang="en-GB" sz="1400" i="1" dirty="0">
              <a:latin typeface="Arial" panose="020B0604020202020204" pitchFamily="34" charset="0"/>
              <a:cs typeface="Arial" panose="020B0604020202020204" pitchFamily="34" charset="0"/>
            </a:rPr>
            <a:t>Contractors/Consultants/ Suppliers </a:t>
          </a:r>
          <a:r>
            <a:rPr lang="en-GB" sz="1400" i="0" dirty="0">
              <a:latin typeface="Arial" panose="020B0604020202020204" pitchFamily="34" charset="0"/>
              <a:cs typeface="Arial" panose="020B0604020202020204" pitchFamily="34" charset="0"/>
            </a:rPr>
            <a:t>on the framework.</a:t>
          </a:r>
          <a:endParaRPr lang="en-GB" sz="1400" dirty="0">
            <a:latin typeface="Arial" panose="020B0604020202020204" pitchFamily="34" charset="0"/>
            <a:cs typeface="Arial" panose="020B0604020202020204" pitchFamily="34" charset="0"/>
          </a:endParaRPr>
        </a:p>
      </dgm:t>
    </dgm:pt>
    <dgm:pt modelId="{24EAADF9-682F-40BB-A1FF-2A71A8A0553F}" type="parTrans" cxnId="{4441516B-1C44-4FB2-9F7F-C63AD5E6DEEA}">
      <dgm:prSet/>
      <dgm:spPr/>
      <dgm:t>
        <a:bodyPr/>
        <a:lstStyle/>
        <a:p>
          <a:endParaRPr lang="en-GB"/>
        </a:p>
      </dgm:t>
    </dgm:pt>
    <dgm:pt modelId="{22C806BF-A5DC-499A-850C-9C8C2CAC093E}" type="sibTrans" cxnId="{4441516B-1C44-4FB2-9F7F-C63AD5E6DEEA}">
      <dgm:prSet/>
      <dgm:spPr/>
      <dgm:t>
        <a:bodyPr/>
        <a:lstStyle/>
        <a:p>
          <a:endParaRPr lang="en-GB"/>
        </a:p>
      </dgm:t>
    </dgm:pt>
    <dgm:pt modelId="{B0F27AC8-37D5-497F-885E-26AE3917FF39}">
      <dgm:prSet phldrT="[Text]" custT="1"/>
      <dgm:spPr/>
      <dgm:t>
        <a:bodyPr/>
        <a:lstStyle/>
        <a:p>
          <a:r>
            <a:rPr lang="en-GB" sz="1400" dirty="0">
              <a:latin typeface="Arial" panose="020B0604020202020204" pitchFamily="34" charset="0"/>
              <a:cs typeface="Arial" panose="020B0604020202020204" pitchFamily="34" charset="0"/>
            </a:rPr>
            <a:t>Pricing mechanism/rates.</a:t>
          </a:r>
        </a:p>
      </dgm:t>
    </dgm:pt>
    <dgm:pt modelId="{122BE64B-F064-49F6-B3F0-5302D001B5DB}" type="parTrans" cxnId="{E380B3F7-4025-4361-AAB4-FFACBD1ABE38}">
      <dgm:prSet/>
      <dgm:spPr/>
      <dgm:t>
        <a:bodyPr/>
        <a:lstStyle/>
        <a:p>
          <a:endParaRPr lang="en-GB"/>
        </a:p>
      </dgm:t>
    </dgm:pt>
    <dgm:pt modelId="{97D50933-66B5-4C32-A94B-058AEBB90CA4}" type="sibTrans" cxnId="{E380B3F7-4025-4361-AAB4-FFACBD1ABE38}">
      <dgm:prSet/>
      <dgm:spPr/>
      <dgm:t>
        <a:bodyPr/>
        <a:lstStyle/>
        <a:p>
          <a:endParaRPr lang="en-GB"/>
        </a:p>
      </dgm:t>
    </dgm:pt>
    <dgm:pt modelId="{691B1278-BEBC-41D8-BE4A-54B2623B222A}">
      <dgm:prSet phldrT="[Text]" custT="1"/>
      <dgm:spPr/>
      <dgm:t>
        <a:bodyPr/>
        <a:lstStyle/>
        <a:p>
          <a:r>
            <a:rPr lang="en-GB" sz="1400" dirty="0">
              <a:latin typeface="Arial" panose="020B0604020202020204" pitchFamily="34" charset="0"/>
              <a:cs typeface="Arial" panose="020B0604020202020204" pitchFamily="34" charset="0"/>
            </a:rPr>
            <a:t>Project specific pricing requirements.</a:t>
          </a:r>
        </a:p>
      </dgm:t>
    </dgm:pt>
    <dgm:pt modelId="{5F4D58DA-F68B-4F17-81DF-E5E7391B23CD}" type="parTrans" cxnId="{D0EC0E70-D030-4DF5-8AE6-92759F058BCC}">
      <dgm:prSet/>
      <dgm:spPr/>
      <dgm:t>
        <a:bodyPr/>
        <a:lstStyle/>
        <a:p>
          <a:endParaRPr lang="en-GB"/>
        </a:p>
      </dgm:t>
    </dgm:pt>
    <dgm:pt modelId="{F2097BB5-A231-49B1-B0B1-E519057C411E}" type="sibTrans" cxnId="{D0EC0E70-D030-4DF5-8AE6-92759F058BCC}">
      <dgm:prSet/>
      <dgm:spPr/>
      <dgm:t>
        <a:bodyPr/>
        <a:lstStyle/>
        <a:p>
          <a:endParaRPr lang="en-GB"/>
        </a:p>
      </dgm:t>
    </dgm:pt>
    <dgm:pt modelId="{F666392E-0E8F-475A-A16B-1107EE4B5AE0}" type="pres">
      <dgm:prSet presAssocID="{F798709B-D59C-4EA8-A33F-61952D6D1A94}" presName="linearFlow" presStyleCnt="0">
        <dgm:presLayoutVars>
          <dgm:dir/>
          <dgm:animLvl val="lvl"/>
          <dgm:resizeHandles val="exact"/>
        </dgm:presLayoutVars>
      </dgm:prSet>
      <dgm:spPr/>
    </dgm:pt>
    <dgm:pt modelId="{D63CFA7A-5123-40DB-8778-C3D61B3F0D4D}" type="pres">
      <dgm:prSet presAssocID="{FA74B224-8A29-4619-BC73-679B8B510BAB}" presName="composite" presStyleCnt="0"/>
      <dgm:spPr/>
    </dgm:pt>
    <dgm:pt modelId="{348298F7-2591-4E05-BAF7-923ED3FBADFA}" type="pres">
      <dgm:prSet presAssocID="{FA74B224-8A29-4619-BC73-679B8B510BAB}" presName="parTx" presStyleLbl="node1" presStyleIdx="0" presStyleCnt="3">
        <dgm:presLayoutVars>
          <dgm:chMax val="0"/>
          <dgm:chPref val="0"/>
          <dgm:bulletEnabled val="1"/>
        </dgm:presLayoutVars>
      </dgm:prSet>
      <dgm:spPr>
        <a:xfrm>
          <a:off x="5592" y="664533"/>
          <a:ext cx="2542950" cy="460800"/>
        </a:xfrm>
        <a:prstGeom prst="rect">
          <a:avLst/>
        </a:prstGeom>
      </dgm:spPr>
    </dgm:pt>
    <dgm:pt modelId="{F59272AC-E376-4D00-AD34-A7C2C0E72BFB}" type="pres">
      <dgm:prSet presAssocID="{FA74B224-8A29-4619-BC73-679B8B510BAB}" presName="parSh" presStyleLbl="node1" presStyleIdx="0" presStyleCnt="3"/>
      <dgm:spPr/>
    </dgm:pt>
    <dgm:pt modelId="{426166A4-5EA9-49FA-B677-80944B6D962A}" type="pres">
      <dgm:prSet presAssocID="{FA74B224-8A29-4619-BC73-679B8B510BAB}" presName="desTx" presStyleLbl="fgAcc1" presStyleIdx="0" presStyleCnt="3">
        <dgm:presLayoutVars>
          <dgm:bulletEnabled val="1"/>
        </dgm:presLayoutVars>
      </dgm:prSet>
      <dgm:spPr/>
    </dgm:pt>
    <dgm:pt modelId="{A32336BF-9941-4BFF-B393-123FDF55FEA5}" type="pres">
      <dgm:prSet presAssocID="{5287111D-ACFF-4B12-914E-A94E88289E6D}" presName="sibTrans" presStyleLbl="sibTrans2D1" presStyleIdx="0" presStyleCnt="2"/>
      <dgm:spPr/>
    </dgm:pt>
    <dgm:pt modelId="{13C63C44-F08A-4A31-B81F-8A4FEB42AB5D}" type="pres">
      <dgm:prSet presAssocID="{5287111D-ACFF-4B12-914E-A94E88289E6D}" presName="connTx" presStyleLbl="sibTrans2D1" presStyleIdx="0" presStyleCnt="2"/>
      <dgm:spPr/>
    </dgm:pt>
    <dgm:pt modelId="{5113D0FE-4405-4FE3-83A2-0CCA1BE40EB6}" type="pres">
      <dgm:prSet presAssocID="{BEADE3D5-9BC4-402F-B111-AE07B7A87342}" presName="composite" presStyleCnt="0"/>
      <dgm:spPr/>
    </dgm:pt>
    <dgm:pt modelId="{4E986192-E86B-4227-8903-515E2F680749}" type="pres">
      <dgm:prSet presAssocID="{BEADE3D5-9BC4-402F-B111-AE07B7A87342}" presName="parTx" presStyleLbl="node1" presStyleIdx="0" presStyleCnt="3">
        <dgm:presLayoutVars>
          <dgm:chMax val="0"/>
          <dgm:chPref val="0"/>
          <dgm:bulletEnabled val="1"/>
        </dgm:presLayoutVars>
      </dgm:prSet>
      <dgm:spPr/>
    </dgm:pt>
    <dgm:pt modelId="{7D25A7D5-6350-4E41-A67E-0C2206EAACD8}" type="pres">
      <dgm:prSet presAssocID="{BEADE3D5-9BC4-402F-B111-AE07B7A87342}" presName="parSh" presStyleLbl="node1" presStyleIdx="1" presStyleCnt="3"/>
      <dgm:spPr>
        <a:xfrm>
          <a:off x="4090551" y="664533"/>
          <a:ext cx="2542950" cy="691200"/>
        </a:xfrm>
        <a:prstGeom prst="roundRect">
          <a:avLst>
            <a:gd name="adj" fmla="val 10000"/>
          </a:avLst>
        </a:prstGeom>
      </dgm:spPr>
    </dgm:pt>
    <dgm:pt modelId="{DEF3C8FA-A7BB-4D3E-89FB-D7A4C8F5084A}" type="pres">
      <dgm:prSet presAssocID="{BEADE3D5-9BC4-402F-B111-AE07B7A87342}" presName="desTx" presStyleLbl="fgAcc1" presStyleIdx="1" presStyleCnt="3">
        <dgm:presLayoutVars>
          <dgm:bulletEnabled val="1"/>
        </dgm:presLayoutVars>
      </dgm:prSet>
      <dgm:spPr/>
    </dgm:pt>
    <dgm:pt modelId="{6E28E81D-5A8D-44C9-BE96-BAEA29453780}" type="pres">
      <dgm:prSet presAssocID="{FF38CFA9-275A-44BC-9E75-731264F45E22}" presName="sibTrans" presStyleLbl="sibTrans2D1" presStyleIdx="1" presStyleCnt="2"/>
      <dgm:spPr/>
    </dgm:pt>
    <dgm:pt modelId="{70848BC7-57F9-4E18-B686-D5B77AD9EB1A}" type="pres">
      <dgm:prSet presAssocID="{FF38CFA9-275A-44BC-9E75-731264F45E22}" presName="connTx" presStyleLbl="sibTrans2D1" presStyleIdx="1" presStyleCnt="2"/>
      <dgm:spPr/>
    </dgm:pt>
    <dgm:pt modelId="{34DDB937-FC05-4E10-B52E-395D420538F3}" type="pres">
      <dgm:prSet presAssocID="{8FC69E8D-EF65-47D7-B596-AA24881E858B}" presName="composite" presStyleCnt="0"/>
      <dgm:spPr/>
    </dgm:pt>
    <dgm:pt modelId="{D1373ED3-4B5F-4A2D-97C5-AEAF3480DF3C}" type="pres">
      <dgm:prSet presAssocID="{8FC69E8D-EF65-47D7-B596-AA24881E858B}" presName="parTx" presStyleLbl="node1" presStyleIdx="1" presStyleCnt="3">
        <dgm:presLayoutVars>
          <dgm:chMax val="0"/>
          <dgm:chPref val="0"/>
          <dgm:bulletEnabled val="1"/>
        </dgm:presLayoutVars>
      </dgm:prSet>
      <dgm:spPr/>
    </dgm:pt>
    <dgm:pt modelId="{12D9DAB8-E9D2-479F-B23B-4DEBE7DA234A}" type="pres">
      <dgm:prSet presAssocID="{8FC69E8D-EF65-47D7-B596-AA24881E858B}" presName="parSh" presStyleLbl="node1" presStyleIdx="2" presStyleCnt="3"/>
      <dgm:spPr>
        <a:xfrm>
          <a:off x="8175509" y="647146"/>
          <a:ext cx="2542950" cy="743360"/>
        </a:xfrm>
        <a:prstGeom prst="roundRect">
          <a:avLst>
            <a:gd name="adj" fmla="val 10000"/>
          </a:avLst>
        </a:prstGeom>
      </dgm:spPr>
    </dgm:pt>
    <dgm:pt modelId="{CF310ED9-A061-4C5F-9119-E8BD22FEB92C}" type="pres">
      <dgm:prSet presAssocID="{8FC69E8D-EF65-47D7-B596-AA24881E858B}" presName="desTx" presStyleLbl="fgAcc1" presStyleIdx="2" presStyleCnt="3">
        <dgm:presLayoutVars>
          <dgm:bulletEnabled val="1"/>
        </dgm:presLayoutVars>
      </dgm:prSet>
      <dgm:spPr/>
    </dgm:pt>
  </dgm:ptLst>
  <dgm:cxnLst>
    <dgm:cxn modelId="{80887000-5FBE-4682-BB18-9C87DF4C374B}" srcId="{FA74B224-8A29-4619-BC73-679B8B510BAB}" destId="{253FF4CB-5217-4F99-956F-CFA0160F914A}" srcOrd="0" destOrd="0" parTransId="{DDEBBD64-604C-4918-AFD1-494EEA8638E8}" sibTransId="{B3D60895-E365-4D1F-999A-0F08B1F2347C}"/>
    <dgm:cxn modelId="{027C4B03-90CA-4972-AF8F-0BFA6922FCEB}" type="presOf" srcId="{52813404-8B7D-47B9-B1AD-082F214D2055}" destId="{426166A4-5EA9-49FA-B677-80944B6D962A}" srcOrd="0" destOrd="1" presId="urn:microsoft.com/office/officeart/2005/8/layout/process3"/>
    <dgm:cxn modelId="{8D80A30E-A56D-454A-92A6-CD49A675053A}" type="presOf" srcId="{8FC69E8D-EF65-47D7-B596-AA24881E858B}" destId="{D1373ED3-4B5F-4A2D-97C5-AEAF3480DF3C}" srcOrd="0" destOrd="0" presId="urn:microsoft.com/office/officeart/2005/8/layout/process3"/>
    <dgm:cxn modelId="{AA76890F-DA46-45AB-82C2-2EBD3A49AFB7}" srcId="{BEADE3D5-9BC4-402F-B111-AE07B7A87342}" destId="{1FC7FD73-ADA3-4BEB-8F1F-DABBA5EE3DED}" srcOrd="4" destOrd="0" parTransId="{E2B22743-207C-4D6B-B7B0-63E8E558FC7D}" sibTransId="{FCFEB67F-BD30-477C-88B1-68AFEECC90F2}"/>
    <dgm:cxn modelId="{6C9C3518-2463-4CBD-997A-57F8E86A4A74}" srcId="{8FC69E8D-EF65-47D7-B596-AA24881E858B}" destId="{4808A497-F19D-4A07-A79D-2AC0A4FB89E5}" srcOrd="1" destOrd="0" parTransId="{976B839D-B340-45BD-A730-B756A8AFC99F}" sibTransId="{46E1ABCB-B247-481C-BD5F-F752056D2FD0}"/>
    <dgm:cxn modelId="{124C881B-6C10-4B13-B61E-604E08E87CFF}" type="presOf" srcId="{8FC69E8D-EF65-47D7-B596-AA24881E858B}" destId="{12D9DAB8-E9D2-479F-B23B-4DEBE7DA234A}" srcOrd="1" destOrd="0" presId="urn:microsoft.com/office/officeart/2005/8/layout/process3"/>
    <dgm:cxn modelId="{A569421C-D457-4705-8CBB-A19CB764BD43}" type="presOf" srcId="{1FC7FD73-ADA3-4BEB-8F1F-DABBA5EE3DED}" destId="{DEF3C8FA-A7BB-4D3E-89FB-D7A4C8F5084A}" srcOrd="0" destOrd="4" presId="urn:microsoft.com/office/officeart/2005/8/layout/process3"/>
    <dgm:cxn modelId="{1E9ED41D-5735-403E-B008-282DD3295DAB}" srcId="{BEADE3D5-9BC4-402F-B111-AE07B7A87342}" destId="{1FEB8D25-0B7F-4124-96E6-C6669FC6790C}" srcOrd="0" destOrd="0" parTransId="{86FBB807-DEE4-48B8-8CCB-504C6BB35C76}" sibTransId="{A212BCB4-315A-4120-A732-FF82CC445833}"/>
    <dgm:cxn modelId="{70AAB733-35F3-401F-BE04-E97211580401}" srcId="{FA74B224-8A29-4619-BC73-679B8B510BAB}" destId="{52813404-8B7D-47B9-B1AD-082F214D2055}" srcOrd="1" destOrd="0" parTransId="{68559E1B-AB0B-4A91-B62F-EF43250B2B66}" sibTransId="{70E742DC-153D-4299-86BE-A4871B953B44}"/>
    <dgm:cxn modelId="{27A5BC35-FBA5-4B51-8C4F-4B6BBBAD2E63}" srcId="{BEADE3D5-9BC4-402F-B111-AE07B7A87342}" destId="{D326E35D-19E2-49D9-BD5A-B42E2AB46950}" srcOrd="2" destOrd="0" parTransId="{52CAB318-484B-48DC-8D4B-EFC64732D96F}" sibTransId="{898F83A2-60CD-488B-9C9D-71711C51A97B}"/>
    <dgm:cxn modelId="{41947939-8C26-440F-962A-D00C43DE0956}" srcId="{F798709B-D59C-4EA8-A33F-61952D6D1A94}" destId="{BEADE3D5-9BC4-402F-B111-AE07B7A87342}" srcOrd="1" destOrd="0" parTransId="{3143FF15-C186-49B8-89D3-B12689C6E536}" sibTransId="{FF38CFA9-275A-44BC-9E75-731264F45E22}"/>
    <dgm:cxn modelId="{EF3AD43D-AF15-4B2B-8034-DE325D5A3C67}" srcId="{F798709B-D59C-4EA8-A33F-61952D6D1A94}" destId="{8FC69E8D-EF65-47D7-B596-AA24881E858B}" srcOrd="2" destOrd="0" parTransId="{31A0FA1A-5668-4B31-A866-999F3921DFAE}" sibTransId="{D24CF068-EE32-4E63-AE0B-FC757B2E9E5F}"/>
    <dgm:cxn modelId="{A8882D6B-E3B6-4B2C-AB16-657C7A644667}" type="presOf" srcId="{F798709B-D59C-4EA8-A33F-61952D6D1A94}" destId="{F666392E-0E8F-475A-A16B-1107EE4B5AE0}" srcOrd="0" destOrd="0" presId="urn:microsoft.com/office/officeart/2005/8/layout/process3"/>
    <dgm:cxn modelId="{4441516B-1C44-4FB2-9F7F-C63AD5E6DEEA}" srcId="{FA74B224-8A29-4619-BC73-679B8B510BAB}" destId="{67F20C93-F66A-4E0F-B5F7-D057918D3AC8}" srcOrd="3" destOrd="0" parTransId="{24EAADF9-682F-40BB-A1FF-2A71A8A0553F}" sibTransId="{22C806BF-A5DC-499A-850C-9C8C2CAC093E}"/>
    <dgm:cxn modelId="{4409E46C-0417-4338-96FA-5B9A5AAAC317}" srcId="{F798709B-D59C-4EA8-A33F-61952D6D1A94}" destId="{FA74B224-8A29-4619-BC73-679B8B510BAB}" srcOrd="0" destOrd="0" parTransId="{B8158CFB-FD23-4075-84F0-68F88BCBF183}" sibTransId="{5287111D-ACFF-4B12-914E-A94E88289E6D}"/>
    <dgm:cxn modelId="{D0EC0E70-D030-4DF5-8AE6-92759F058BCC}" srcId="{8FC69E8D-EF65-47D7-B596-AA24881E858B}" destId="{691B1278-BEBC-41D8-BE4A-54B2623B222A}" srcOrd="2" destOrd="0" parTransId="{5F4D58DA-F68B-4F17-81DF-E5E7391B23CD}" sibTransId="{F2097BB5-A231-49B1-B0B1-E519057C411E}"/>
    <dgm:cxn modelId="{E96FAC55-7CFB-4974-9525-12F54F6ACF74}" type="presOf" srcId="{1FEB8D25-0B7F-4124-96E6-C6669FC6790C}" destId="{DEF3C8FA-A7BB-4D3E-89FB-D7A4C8F5084A}" srcOrd="0" destOrd="0" presId="urn:microsoft.com/office/officeart/2005/8/layout/process3"/>
    <dgm:cxn modelId="{16465583-7950-4E06-B199-72D879A9AA39}" type="presOf" srcId="{5287111D-ACFF-4B12-914E-A94E88289E6D}" destId="{A32336BF-9941-4BFF-B393-123FDF55FEA5}" srcOrd="0" destOrd="0" presId="urn:microsoft.com/office/officeart/2005/8/layout/process3"/>
    <dgm:cxn modelId="{D2B88F83-BC50-407B-8DF7-124526850058}" type="presOf" srcId="{BEADE3D5-9BC4-402F-B111-AE07B7A87342}" destId="{4E986192-E86B-4227-8903-515E2F680749}" srcOrd="0" destOrd="0" presId="urn:microsoft.com/office/officeart/2005/8/layout/process3"/>
    <dgm:cxn modelId="{CD32168E-8E1D-4D0D-A6A0-5168B2EE5BF1}" type="presOf" srcId="{B0F27AC8-37D5-497F-885E-26AE3917FF39}" destId="{DEF3C8FA-A7BB-4D3E-89FB-D7A4C8F5084A}" srcOrd="0" destOrd="3" presId="urn:microsoft.com/office/officeart/2005/8/layout/process3"/>
    <dgm:cxn modelId="{F05F238F-D6D6-4944-9C4A-F92B2E860BDE}" srcId="{FA74B224-8A29-4619-BC73-679B8B510BAB}" destId="{3CB438EB-CA8B-4E57-9259-10EF5BA73A80}" srcOrd="2" destOrd="0" parTransId="{B686F130-6BCA-48DC-81FD-2C45A4C2FB53}" sibTransId="{8021DB4C-F91E-477B-9F90-6341C456C3C5}"/>
    <dgm:cxn modelId="{E7B144A8-E89C-4E80-9BC9-49C76A8602D6}" type="presOf" srcId="{3CB438EB-CA8B-4E57-9259-10EF5BA73A80}" destId="{426166A4-5EA9-49FA-B677-80944B6D962A}" srcOrd="0" destOrd="2" presId="urn:microsoft.com/office/officeart/2005/8/layout/process3"/>
    <dgm:cxn modelId="{095048BB-A6E5-4701-AA9B-8BA4C0ACE14C}" srcId="{8FC69E8D-EF65-47D7-B596-AA24881E858B}" destId="{E27DB8E9-6AF3-49FD-AD7D-3229CB56C103}" srcOrd="0" destOrd="0" parTransId="{D521F5D2-071F-4CFF-9EDF-44BD6009DB13}" sibTransId="{194ABB59-2E9E-4A0D-A933-A43DA456A5AF}"/>
    <dgm:cxn modelId="{CD9C68BD-EDBD-4989-A990-52EDA0C757F5}" type="presOf" srcId="{67F20C93-F66A-4E0F-B5F7-D057918D3AC8}" destId="{426166A4-5EA9-49FA-B677-80944B6D962A}" srcOrd="0" destOrd="3" presId="urn:microsoft.com/office/officeart/2005/8/layout/process3"/>
    <dgm:cxn modelId="{5EA48BBD-F897-451B-951E-89034B58B204}" type="presOf" srcId="{BEADE3D5-9BC4-402F-B111-AE07B7A87342}" destId="{7D25A7D5-6350-4E41-A67E-0C2206EAACD8}" srcOrd="1" destOrd="0" presId="urn:microsoft.com/office/officeart/2005/8/layout/process3"/>
    <dgm:cxn modelId="{7FE060C1-B3E3-4B03-85E6-47884F4070DF}" type="presOf" srcId="{691B1278-BEBC-41D8-BE4A-54B2623B222A}" destId="{CF310ED9-A061-4C5F-9119-E8BD22FEB92C}" srcOrd="0" destOrd="2" presId="urn:microsoft.com/office/officeart/2005/8/layout/process3"/>
    <dgm:cxn modelId="{4C484EC4-B641-494D-845C-E9C93DDB2787}" srcId="{BEADE3D5-9BC4-402F-B111-AE07B7A87342}" destId="{45209200-D23F-4DFA-827A-620F19568BD1}" srcOrd="1" destOrd="0" parTransId="{8024D4A4-DF7C-46ED-8208-D5BBF6298C13}" sibTransId="{1BFB7167-3E32-4255-A699-6FCFB0822B1C}"/>
    <dgm:cxn modelId="{AC97FBC4-D433-45B2-9FBE-6CEFAD58A2A4}" type="presOf" srcId="{E27DB8E9-6AF3-49FD-AD7D-3229CB56C103}" destId="{CF310ED9-A061-4C5F-9119-E8BD22FEB92C}" srcOrd="0" destOrd="0" presId="urn:microsoft.com/office/officeart/2005/8/layout/process3"/>
    <dgm:cxn modelId="{3E9E7DD9-EE08-4579-B388-424114FEAB71}" type="presOf" srcId="{FF38CFA9-275A-44BC-9E75-731264F45E22}" destId="{70848BC7-57F9-4E18-B686-D5B77AD9EB1A}" srcOrd="1" destOrd="0" presId="urn:microsoft.com/office/officeart/2005/8/layout/process3"/>
    <dgm:cxn modelId="{13C99BD9-8B3A-47E2-A99B-176B536FA718}" type="presOf" srcId="{5287111D-ACFF-4B12-914E-A94E88289E6D}" destId="{13C63C44-F08A-4A31-B81F-8A4FEB42AB5D}" srcOrd="1" destOrd="0" presId="urn:microsoft.com/office/officeart/2005/8/layout/process3"/>
    <dgm:cxn modelId="{1871C5E4-DC71-4FB3-BF11-C7EA3DE839AF}" type="presOf" srcId="{FF38CFA9-275A-44BC-9E75-731264F45E22}" destId="{6E28E81D-5A8D-44C9-BE96-BAEA29453780}" srcOrd="0" destOrd="0" presId="urn:microsoft.com/office/officeart/2005/8/layout/process3"/>
    <dgm:cxn modelId="{E366C7E5-97F3-47BF-B227-DDA21B894C80}" type="presOf" srcId="{4808A497-F19D-4A07-A79D-2AC0A4FB89E5}" destId="{CF310ED9-A061-4C5F-9119-E8BD22FEB92C}" srcOrd="0" destOrd="1" presId="urn:microsoft.com/office/officeart/2005/8/layout/process3"/>
    <dgm:cxn modelId="{BE7AA3E6-4195-48F0-99BB-ADD81AC27F66}" type="presOf" srcId="{D326E35D-19E2-49D9-BD5A-B42E2AB46950}" destId="{DEF3C8FA-A7BB-4D3E-89FB-D7A4C8F5084A}" srcOrd="0" destOrd="2" presId="urn:microsoft.com/office/officeart/2005/8/layout/process3"/>
    <dgm:cxn modelId="{EA54BAE6-87A7-473F-88DA-CB41D937C405}" type="presOf" srcId="{FA74B224-8A29-4619-BC73-679B8B510BAB}" destId="{F59272AC-E376-4D00-AD34-A7C2C0E72BFB}" srcOrd="1" destOrd="0" presId="urn:microsoft.com/office/officeart/2005/8/layout/process3"/>
    <dgm:cxn modelId="{709AB8F0-B173-4260-881F-452B9C7F4287}" type="presOf" srcId="{253FF4CB-5217-4F99-956F-CFA0160F914A}" destId="{426166A4-5EA9-49FA-B677-80944B6D962A}" srcOrd="0" destOrd="0" presId="urn:microsoft.com/office/officeart/2005/8/layout/process3"/>
    <dgm:cxn modelId="{DBB974F5-4D7E-4463-BB2C-B5D9AF1BCCB4}" type="presOf" srcId="{FA74B224-8A29-4619-BC73-679B8B510BAB}" destId="{348298F7-2591-4E05-BAF7-923ED3FBADFA}" srcOrd="0" destOrd="0" presId="urn:microsoft.com/office/officeart/2005/8/layout/process3"/>
    <dgm:cxn modelId="{E380B3F7-4025-4361-AAB4-FFACBD1ABE38}" srcId="{BEADE3D5-9BC4-402F-B111-AE07B7A87342}" destId="{B0F27AC8-37D5-497F-885E-26AE3917FF39}" srcOrd="3" destOrd="0" parTransId="{122BE64B-F064-49F6-B3F0-5302D001B5DB}" sibTransId="{97D50933-66B5-4C32-A94B-058AEBB90CA4}"/>
    <dgm:cxn modelId="{2FB3B4F9-339B-402A-8437-4AF129399132}" type="presOf" srcId="{45209200-D23F-4DFA-827A-620F19568BD1}" destId="{DEF3C8FA-A7BB-4D3E-89FB-D7A4C8F5084A}" srcOrd="0" destOrd="1" presId="urn:microsoft.com/office/officeart/2005/8/layout/process3"/>
    <dgm:cxn modelId="{D030B3CF-B689-4A9A-9BE3-72BC49F99841}" type="presParOf" srcId="{F666392E-0E8F-475A-A16B-1107EE4B5AE0}" destId="{D63CFA7A-5123-40DB-8778-C3D61B3F0D4D}" srcOrd="0" destOrd="0" presId="urn:microsoft.com/office/officeart/2005/8/layout/process3"/>
    <dgm:cxn modelId="{ED3CD733-A110-42F0-97A9-B684F131588F}" type="presParOf" srcId="{D63CFA7A-5123-40DB-8778-C3D61B3F0D4D}" destId="{348298F7-2591-4E05-BAF7-923ED3FBADFA}" srcOrd="0" destOrd="0" presId="urn:microsoft.com/office/officeart/2005/8/layout/process3"/>
    <dgm:cxn modelId="{0AE803A2-5387-46CC-83F2-F1522FC1089E}" type="presParOf" srcId="{D63CFA7A-5123-40DB-8778-C3D61B3F0D4D}" destId="{F59272AC-E376-4D00-AD34-A7C2C0E72BFB}" srcOrd="1" destOrd="0" presId="urn:microsoft.com/office/officeart/2005/8/layout/process3"/>
    <dgm:cxn modelId="{44E66E80-5590-4978-BC31-37B59060D749}" type="presParOf" srcId="{D63CFA7A-5123-40DB-8778-C3D61B3F0D4D}" destId="{426166A4-5EA9-49FA-B677-80944B6D962A}" srcOrd="2" destOrd="0" presId="urn:microsoft.com/office/officeart/2005/8/layout/process3"/>
    <dgm:cxn modelId="{CB891628-055F-4903-A793-FBB347351794}" type="presParOf" srcId="{F666392E-0E8F-475A-A16B-1107EE4B5AE0}" destId="{A32336BF-9941-4BFF-B393-123FDF55FEA5}" srcOrd="1" destOrd="0" presId="urn:microsoft.com/office/officeart/2005/8/layout/process3"/>
    <dgm:cxn modelId="{548F743D-0343-4121-8CA0-5B11A133C6A6}" type="presParOf" srcId="{A32336BF-9941-4BFF-B393-123FDF55FEA5}" destId="{13C63C44-F08A-4A31-B81F-8A4FEB42AB5D}" srcOrd="0" destOrd="0" presId="urn:microsoft.com/office/officeart/2005/8/layout/process3"/>
    <dgm:cxn modelId="{999E810B-1AF3-4A3B-9B31-9E9246FCD504}" type="presParOf" srcId="{F666392E-0E8F-475A-A16B-1107EE4B5AE0}" destId="{5113D0FE-4405-4FE3-83A2-0CCA1BE40EB6}" srcOrd="2" destOrd="0" presId="urn:microsoft.com/office/officeart/2005/8/layout/process3"/>
    <dgm:cxn modelId="{1A4DEA31-2A20-4E79-B8D1-4AB5A24781BC}" type="presParOf" srcId="{5113D0FE-4405-4FE3-83A2-0CCA1BE40EB6}" destId="{4E986192-E86B-4227-8903-515E2F680749}" srcOrd="0" destOrd="0" presId="urn:microsoft.com/office/officeart/2005/8/layout/process3"/>
    <dgm:cxn modelId="{5EFD0AFE-454C-4024-867C-569E149233B1}" type="presParOf" srcId="{5113D0FE-4405-4FE3-83A2-0CCA1BE40EB6}" destId="{7D25A7D5-6350-4E41-A67E-0C2206EAACD8}" srcOrd="1" destOrd="0" presId="urn:microsoft.com/office/officeart/2005/8/layout/process3"/>
    <dgm:cxn modelId="{5D3B2F0D-234B-4FF5-A78F-5D89CAE77B1E}" type="presParOf" srcId="{5113D0FE-4405-4FE3-83A2-0CCA1BE40EB6}" destId="{DEF3C8FA-A7BB-4D3E-89FB-D7A4C8F5084A}" srcOrd="2" destOrd="0" presId="urn:microsoft.com/office/officeart/2005/8/layout/process3"/>
    <dgm:cxn modelId="{437BBC36-4D7F-456F-B982-4EED420D5454}" type="presParOf" srcId="{F666392E-0E8F-475A-A16B-1107EE4B5AE0}" destId="{6E28E81D-5A8D-44C9-BE96-BAEA29453780}" srcOrd="3" destOrd="0" presId="urn:microsoft.com/office/officeart/2005/8/layout/process3"/>
    <dgm:cxn modelId="{6E622CB6-FE19-46C9-9F07-FF2EE48B3527}" type="presParOf" srcId="{6E28E81D-5A8D-44C9-BE96-BAEA29453780}" destId="{70848BC7-57F9-4E18-B686-D5B77AD9EB1A}" srcOrd="0" destOrd="0" presId="urn:microsoft.com/office/officeart/2005/8/layout/process3"/>
    <dgm:cxn modelId="{C1A48F08-C191-483E-907B-A0F7DB7086A9}" type="presParOf" srcId="{F666392E-0E8F-475A-A16B-1107EE4B5AE0}" destId="{34DDB937-FC05-4E10-B52E-395D420538F3}" srcOrd="4" destOrd="0" presId="urn:microsoft.com/office/officeart/2005/8/layout/process3"/>
    <dgm:cxn modelId="{C9CCCBA7-3D65-47ED-82FF-B42549045F0D}" type="presParOf" srcId="{34DDB937-FC05-4E10-B52E-395D420538F3}" destId="{D1373ED3-4B5F-4A2D-97C5-AEAF3480DF3C}" srcOrd="0" destOrd="0" presId="urn:microsoft.com/office/officeart/2005/8/layout/process3"/>
    <dgm:cxn modelId="{6A43B50D-D95F-4245-992A-3AD6EBAD85F7}" type="presParOf" srcId="{34DDB937-FC05-4E10-B52E-395D420538F3}" destId="{12D9DAB8-E9D2-479F-B23B-4DEBE7DA234A}" srcOrd="1" destOrd="0" presId="urn:microsoft.com/office/officeart/2005/8/layout/process3"/>
    <dgm:cxn modelId="{DF36BAE5-4AC7-41D5-863F-683C9E36128A}" type="presParOf" srcId="{34DDB937-FC05-4E10-B52E-395D420538F3}" destId="{CF310ED9-A061-4C5F-9119-E8BD22FEB92C}"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8BAD24D-93D8-4D62-92A8-E98EB65BE26A}"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GB"/>
        </a:p>
      </dgm:t>
    </dgm:pt>
    <dgm:pt modelId="{B8CEA0A4-79B5-4310-ACB7-7B8A9AEDBA45}">
      <dgm:prSet phldrT="[Text]" custT="1"/>
      <dgm:spPr/>
      <dgm:t>
        <a:bodyPr/>
        <a:lstStyle/>
        <a:p>
          <a:r>
            <a:rPr lang="en-GB" sz="3200" dirty="0">
              <a:latin typeface="Arial" panose="020B0604020202020204" pitchFamily="34" charset="0"/>
              <a:cs typeface="Arial" panose="020B0604020202020204" pitchFamily="34" charset="0"/>
            </a:rPr>
            <a:t>Scope</a:t>
          </a:r>
        </a:p>
      </dgm:t>
    </dgm:pt>
    <dgm:pt modelId="{CD059791-2A17-4C9F-8368-9E104B35AC17}" type="parTrans" cxnId="{D0004857-24FE-409C-AC31-78482339D553}">
      <dgm:prSet/>
      <dgm:spPr/>
      <dgm:t>
        <a:bodyPr/>
        <a:lstStyle/>
        <a:p>
          <a:endParaRPr lang="en-GB"/>
        </a:p>
      </dgm:t>
    </dgm:pt>
    <dgm:pt modelId="{6DD7ECE7-1526-4C9D-8BA8-0BBC3328B7AA}" type="sibTrans" cxnId="{D0004857-24FE-409C-AC31-78482339D553}">
      <dgm:prSet/>
      <dgm:spPr/>
      <dgm:t>
        <a:bodyPr/>
        <a:lstStyle/>
        <a:p>
          <a:endParaRPr lang="en-GB"/>
        </a:p>
      </dgm:t>
    </dgm:pt>
    <dgm:pt modelId="{E4665566-A563-4E24-A8C5-67C8E1F353D1}">
      <dgm:prSet phldrT="[Text]" custT="1"/>
      <dgm:spPr/>
      <dgm:t>
        <a:bodyPr/>
        <a:lstStyle/>
        <a:p>
          <a:r>
            <a:rPr lang="en-GB" sz="3200" dirty="0">
              <a:latin typeface="Arial" panose="020B0604020202020204" pitchFamily="34" charset="0"/>
              <a:cs typeface="Arial" panose="020B0604020202020204" pitchFamily="34" charset="0"/>
            </a:rPr>
            <a:t>Work Order</a:t>
          </a:r>
        </a:p>
      </dgm:t>
    </dgm:pt>
    <dgm:pt modelId="{6C15FD61-0C16-419E-87D1-D3F527A89A37}" type="parTrans" cxnId="{CC30C13B-8B66-4274-A514-8FC412EC2B5B}">
      <dgm:prSet/>
      <dgm:spPr/>
      <dgm:t>
        <a:bodyPr/>
        <a:lstStyle/>
        <a:p>
          <a:endParaRPr lang="en-GB"/>
        </a:p>
      </dgm:t>
    </dgm:pt>
    <dgm:pt modelId="{C8A15C94-5F0A-4478-8698-6B220DAEF84A}" type="sibTrans" cxnId="{CC30C13B-8B66-4274-A514-8FC412EC2B5B}">
      <dgm:prSet/>
      <dgm:spPr/>
      <dgm:t>
        <a:bodyPr/>
        <a:lstStyle/>
        <a:p>
          <a:endParaRPr lang="en-GB"/>
        </a:p>
      </dgm:t>
    </dgm:pt>
    <dgm:pt modelId="{C8E1341F-D774-41B8-BD48-C2258012607E}">
      <dgm:prSet phldrT="[Text]"/>
      <dgm:spPr/>
      <dgm:t>
        <a:bodyPr/>
        <a:lstStyle/>
        <a:p>
          <a:r>
            <a:rPr lang="en-GB" sz="1700" dirty="0">
              <a:latin typeface="Arial" panose="020B0604020202020204" pitchFamily="34" charset="0"/>
              <a:cs typeface="Arial" panose="020B0604020202020204" pitchFamily="34" charset="0"/>
            </a:rPr>
            <a:t>States if the </a:t>
          </a:r>
          <a:r>
            <a:rPr lang="en-GB" sz="1700" i="1" dirty="0">
              <a:latin typeface="Arial" panose="020B0604020202020204" pitchFamily="34" charset="0"/>
              <a:cs typeface="Arial" panose="020B0604020202020204" pitchFamily="34" charset="0"/>
            </a:rPr>
            <a:t>Contractor </a:t>
          </a:r>
          <a:r>
            <a:rPr lang="en-GB" sz="1700" i="0" dirty="0">
              <a:latin typeface="Arial" panose="020B0604020202020204" pitchFamily="34" charset="0"/>
              <a:cs typeface="Arial" panose="020B0604020202020204" pitchFamily="34" charset="0"/>
            </a:rPr>
            <a:t>is to perform the role of Principal Contractor or not</a:t>
          </a:r>
          <a:endParaRPr lang="en-GB" sz="1700" dirty="0">
            <a:latin typeface="Arial" panose="020B0604020202020204" pitchFamily="34" charset="0"/>
            <a:cs typeface="Arial" panose="020B0604020202020204" pitchFamily="34" charset="0"/>
          </a:endParaRPr>
        </a:p>
      </dgm:t>
    </dgm:pt>
    <dgm:pt modelId="{A62D2C74-FFA6-4432-912D-C59288DB96BB}" type="parTrans" cxnId="{B99C1811-EAD8-472B-832D-819B0CF44BFC}">
      <dgm:prSet/>
      <dgm:spPr/>
      <dgm:t>
        <a:bodyPr/>
        <a:lstStyle/>
        <a:p>
          <a:endParaRPr lang="en-GB"/>
        </a:p>
      </dgm:t>
    </dgm:pt>
    <dgm:pt modelId="{92CFD26C-0489-4831-9DC3-499B1888FFB1}" type="sibTrans" cxnId="{B99C1811-EAD8-472B-832D-819B0CF44BFC}">
      <dgm:prSet/>
      <dgm:spPr/>
      <dgm:t>
        <a:bodyPr/>
        <a:lstStyle/>
        <a:p>
          <a:endParaRPr lang="en-GB"/>
        </a:p>
      </dgm:t>
    </dgm:pt>
    <dgm:pt modelId="{ECF9707C-A764-47F5-AC0B-1F3C9D28A7AF}">
      <dgm:prSet phldrT="[Text]"/>
      <dgm:spPr/>
      <dgm:t>
        <a:bodyPr/>
        <a:lstStyle/>
        <a:p>
          <a:r>
            <a:rPr lang="en-GB" sz="1700" dirty="0">
              <a:latin typeface="Arial" panose="020B0604020202020204" pitchFamily="34" charset="0"/>
              <a:cs typeface="Arial" panose="020B0604020202020204" pitchFamily="34" charset="0"/>
            </a:rPr>
            <a:t>States if Early Contractor Involvement is required or not</a:t>
          </a:r>
        </a:p>
      </dgm:t>
    </dgm:pt>
    <dgm:pt modelId="{2BBD3689-58B6-4BCB-96F4-0FD376DD5F04}" type="parTrans" cxnId="{6234557F-745D-43B7-BB85-B1E708B6C5BA}">
      <dgm:prSet/>
      <dgm:spPr/>
      <dgm:t>
        <a:bodyPr/>
        <a:lstStyle/>
        <a:p>
          <a:endParaRPr lang="en-GB"/>
        </a:p>
      </dgm:t>
    </dgm:pt>
    <dgm:pt modelId="{D07275BF-04B8-4B29-9CBA-87C26689E6D8}" type="sibTrans" cxnId="{6234557F-745D-43B7-BB85-B1E708B6C5BA}">
      <dgm:prSet/>
      <dgm:spPr/>
      <dgm:t>
        <a:bodyPr/>
        <a:lstStyle/>
        <a:p>
          <a:endParaRPr lang="en-GB"/>
        </a:p>
      </dgm:t>
    </dgm:pt>
    <dgm:pt modelId="{FBF3DFF0-2752-425F-B9E7-4BA307649CD0}">
      <dgm:prSet phldrT="[Text]"/>
      <dgm:spPr/>
      <dgm:t>
        <a:bodyPr/>
        <a:lstStyle/>
        <a:p>
          <a:r>
            <a:rPr lang="en-GB" sz="1700" dirty="0">
              <a:latin typeface="Arial" panose="020B0604020202020204" pitchFamily="34" charset="0"/>
              <a:cs typeface="Arial" panose="020B0604020202020204" pitchFamily="34" charset="0"/>
            </a:rPr>
            <a:t>Describes the provision of Early Contractor Involvement services</a:t>
          </a:r>
        </a:p>
      </dgm:t>
    </dgm:pt>
    <dgm:pt modelId="{7B967538-0C02-4300-AE60-0470FA40A4BB}" type="parTrans" cxnId="{8475B607-57A3-4BB4-95D3-D815AF41A96C}">
      <dgm:prSet/>
      <dgm:spPr/>
      <dgm:t>
        <a:bodyPr/>
        <a:lstStyle/>
        <a:p>
          <a:endParaRPr lang="en-GB"/>
        </a:p>
      </dgm:t>
    </dgm:pt>
    <dgm:pt modelId="{849E2F98-C97F-4F71-9E15-2D7357613B84}" type="sibTrans" cxnId="{8475B607-57A3-4BB4-95D3-D815AF41A96C}">
      <dgm:prSet/>
      <dgm:spPr/>
      <dgm:t>
        <a:bodyPr/>
        <a:lstStyle/>
        <a:p>
          <a:endParaRPr lang="en-GB"/>
        </a:p>
      </dgm:t>
    </dgm:pt>
    <dgm:pt modelId="{CCB2D2DA-CB0A-4B99-895B-1D96431ED1CE}">
      <dgm:prSet phldrT="[Text]"/>
      <dgm:spPr/>
      <dgm:t>
        <a:bodyPr/>
        <a:lstStyle/>
        <a:p>
          <a:r>
            <a:rPr lang="en-GB" sz="1700" dirty="0">
              <a:latin typeface="Arial" panose="020B0604020202020204" pitchFamily="34" charset="0"/>
              <a:cs typeface="Arial" panose="020B0604020202020204" pitchFamily="34" charset="0"/>
            </a:rPr>
            <a:t>Describes the </a:t>
          </a:r>
          <a:r>
            <a:rPr lang="en-GB" sz="1700" i="1" dirty="0">
              <a:latin typeface="Arial" panose="020B0604020202020204" pitchFamily="34" charset="0"/>
              <a:cs typeface="Arial" panose="020B0604020202020204" pitchFamily="34" charset="0"/>
            </a:rPr>
            <a:t>Contractor’s </a:t>
          </a:r>
          <a:r>
            <a:rPr lang="en-GB" sz="1700" i="0" dirty="0">
              <a:latin typeface="Arial" panose="020B0604020202020204" pitchFamily="34" charset="0"/>
              <a:cs typeface="Arial" panose="020B0604020202020204" pitchFamily="34" charset="0"/>
            </a:rPr>
            <a:t>duties as Principal Contractor</a:t>
          </a:r>
          <a:endParaRPr lang="en-GB" sz="1700" dirty="0">
            <a:latin typeface="Arial" panose="020B0604020202020204" pitchFamily="34" charset="0"/>
            <a:cs typeface="Arial" panose="020B0604020202020204" pitchFamily="34" charset="0"/>
          </a:endParaRPr>
        </a:p>
      </dgm:t>
    </dgm:pt>
    <dgm:pt modelId="{955977E3-1508-4307-AD2D-D07763658688}" type="parTrans" cxnId="{1E294D5B-05BF-43E7-9423-1463015C6CF9}">
      <dgm:prSet/>
      <dgm:spPr/>
      <dgm:t>
        <a:bodyPr/>
        <a:lstStyle/>
        <a:p>
          <a:endParaRPr lang="en-GB"/>
        </a:p>
      </dgm:t>
    </dgm:pt>
    <dgm:pt modelId="{0DB59707-57ED-4557-A6B4-52128CBE7D46}" type="sibTrans" cxnId="{1E294D5B-05BF-43E7-9423-1463015C6CF9}">
      <dgm:prSet/>
      <dgm:spPr/>
      <dgm:t>
        <a:bodyPr/>
        <a:lstStyle/>
        <a:p>
          <a:endParaRPr lang="en-GB"/>
        </a:p>
      </dgm:t>
    </dgm:pt>
    <dgm:pt modelId="{ABFEA63E-950D-4184-832D-ED1D5C26F07A}">
      <dgm:prSet phldrT="[Text]" custT="1"/>
      <dgm:spPr/>
      <dgm:t>
        <a:bodyPr/>
        <a:lstStyle/>
        <a:p>
          <a:endParaRPr lang="en-GB" sz="800" dirty="0">
            <a:latin typeface="Arial" panose="020B0604020202020204" pitchFamily="34" charset="0"/>
            <a:cs typeface="Arial" panose="020B0604020202020204" pitchFamily="34" charset="0"/>
          </a:endParaRPr>
        </a:p>
      </dgm:t>
    </dgm:pt>
    <dgm:pt modelId="{56D9FC25-EC39-4098-AE3B-C7285AB45583}" type="parTrans" cxnId="{278C9703-B405-4E1E-8393-97E48126C65E}">
      <dgm:prSet/>
      <dgm:spPr/>
      <dgm:t>
        <a:bodyPr/>
        <a:lstStyle/>
        <a:p>
          <a:endParaRPr lang="en-GB"/>
        </a:p>
      </dgm:t>
    </dgm:pt>
    <dgm:pt modelId="{CFC1AD2D-7A2C-4F05-AE35-F642C7EAA0C2}" type="sibTrans" cxnId="{278C9703-B405-4E1E-8393-97E48126C65E}">
      <dgm:prSet/>
      <dgm:spPr/>
      <dgm:t>
        <a:bodyPr/>
        <a:lstStyle/>
        <a:p>
          <a:endParaRPr lang="en-GB"/>
        </a:p>
      </dgm:t>
    </dgm:pt>
    <dgm:pt modelId="{88962F42-07B4-485D-85D5-87DB621FF4DF}">
      <dgm:prSet phldrT="[Text]" custT="1"/>
      <dgm:spPr/>
      <dgm:t>
        <a:bodyPr/>
        <a:lstStyle/>
        <a:p>
          <a:endParaRPr lang="en-GB" sz="800" dirty="0">
            <a:latin typeface="Arial" panose="020B0604020202020204" pitchFamily="34" charset="0"/>
            <a:cs typeface="Arial" panose="020B0604020202020204" pitchFamily="34" charset="0"/>
          </a:endParaRPr>
        </a:p>
      </dgm:t>
    </dgm:pt>
    <dgm:pt modelId="{868C24C7-5893-4CF7-9540-D8AE6C8F5F6C}" type="parTrans" cxnId="{1414F97B-CC0A-4C6B-9EA8-340FBDBC228F}">
      <dgm:prSet/>
      <dgm:spPr/>
      <dgm:t>
        <a:bodyPr/>
        <a:lstStyle/>
        <a:p>
          <a:endParaRPr lang="en-GB"/>
        </a:p>
      </dgm:t>
    </dgm:pt>
    <dgm:pt modelId="{933D0140-0528-433E-B7C7-640EAFC62BE6}" type="sibTrans" cxnId="{1414F97B-CC0A-4C6B-9EA8-340FBDBC228F}">
      <dgm:prSet/>
      <dgm:spPr/>
      <dgm:t>
        <a:bodyPr/>
        <a:lstStyle/>
        <a:p>
          <a:endParaRPr lang="en-GB"/>
        </a:p>
      </dgm:t>
    </dgm:pt>
    <dgm:pt modelId="{15FB999F-2A52-411E-B063-4894C401E408}" type="pres">
      <dgm:prSet presAssocID="{A8BAD24D-93D8-4D62-92A8-E98EB65BE26A}" presName="Name0" presStyleCnt="0">
        <dgm:presLayoutVars>
          <dgm:dir/>
          <dgm:animLvl val="lvl"/>
          <dgm:resizeHandles/>
        </dgm:presLayoutVars>
      </dgm:prSet>
      <dgm:spPr/>
    </dgm:pt>
    <dgm:pt modelId="{52093F60-93CC-4F1A-8448-BB37253FE32E}" type="pres">
      <dgm:prSet presAssocID="{B8CEA0A4-79B5-4310-ACB7-7B8A9AEDBA45}" presName="linNode" presStyleCnt="0"/>
      <dgm:spPr/>
    </dgm:pt>
    <dgm:pt modelId="{E69EA8AB-29AE-421D-A008-65B96957EB01}" type="pres">
      <dgm:prSet presAssocID="{B8CEA0A4-79B5-4310-ACB7-7B8A9AEDBA45}" presName="parentShp" presStyleLbl="node1" presStyleIdx="0" presStyleCnt="2">
        <dgm:presLayoutVars>
          <dgm:bulletEnabled val="1"/>
        </dgm:presLayoutVars>
      </dgm:prSet>
      <dgm:spPr/>
    </dgm:pt>
    <dgm:pt modelId="{E0C5B29F-9A05-45D7-AF4B-E1A02E3097AC}" type="pres">
      <dgm:prSet presAssocID="{B8CEA0A4-79B5-4310-ACB7-7B8A9AEDBA45}" presName="childShp" presStyleLbl="bgAccFollowNode1" presStyleIdx="0" presStyleCnt="2">
        <dgm:presLayoutVars>
          <dgm:bulletEnabled val="1"/>
        </dgm:presLayoutVars>
      </dgm:prSet>
      <dgm:spPr/>
    </dgm:pt>
    <dgm:pt modelId="{A5026420-DEE6-4791-B8AF-1842D6918CF3}" type="pres">
      <dgm:prSet presAssocID="{6DD7ECE7-1526-4C9D-8BA8-0BBC3328B7AA}" presName="spacing" presStyleCnt="0"/>
      <dgm:spPr/>
    </dgm:pt>
    <dgm:pt modelId="{CF0FF442-BA7D-4C24-A9BD-5F08728C21EB}" type="pres">
      <dgm:prSet presAssocID="{E4665566-A563-4E24-A8C5-67C8E1F353D1}" presName="linNode" presStyleCnt="0"/>
      <dgm:spPr/>
    </dgm:pt>
    <dgm:pt modelId="{4951DD07-0E78-42E6-8165-73FF31739D58}" type="pres">
      <dgm:prSet presAssocID="{E4665566-A563-4E24-A8C5-67C8E1F353D1}" presName="parentShp" presStyleLbl="node1" presStyleIdx="1" presStyleCnt="2">
        <dgm:presLayoutVars>
          <dgm:bulletEnabled val="1"/>
        </dgm:presLayoutVars>
      </dgm:prSet>
      <dgm:spPr/>
    </dgm:pt>
    <dgm:pt modelId="{371716B9-9A30-4762-B260-6D9D2EC6EE9F}" type="pres">
      <dgm:prSet presAssocID="{E4665566-A563-4E24-A8C5-67C8E1F353D1}" presName="childShp" presStyleLbl="bgAccFollowNode1" presStyleIdx="1" presStyleCnt="2">
        <dgm:presLayoutVars>
          <dgm:bulletEnabled val="1"/>
        </dgm:presLayoutVars>
      </dgm:prSet>
      <dgm:spPr/>
    </dgm:pt>
  </dgm:ptLst>
  <dgm:cxnLst>
    <dgm:cxn modelId="{278C9703-B405-4E1E-8393-97E48126C65E}" srcId="{B8CEA0A4-79B5-4310-ACB7-7B8A9AEDBA45}" destId="{ABFEA63E-950D-4184-832D-ED1D5C26F07A}" srcOrd="0" destOrd="0" parTransId="{56D9FC25-EC39-4098-AE3B-C7285AB45583}" sibTransId="{CFC1AD2D-7A2C-4F05-AE35-F642C7EAA0C2}"/>
    <dgm:cxn modelId="{8475B607-57A3-4BB4-95D3-D815AF41A96C}" srcId="{B8CEA0A4-79B5-4310-ACB7-7B8A9AEDBA45}" destId="{FBF3DFF0-2752-425F-B9E7-4BA307649CD0}" srcOrd="2" destOrd="0" parTransId="{7B967538-0C02-4300-AE60-0470FA40A4BB}" sibTransId="{849E2F98-C97F-4F71-9E15-2D7357613B84}"/>
    <dgm:cxn modelId="{B99C1811-EAD8-472B-832D-819B0CF44BFC}" srcId="{E4665566-A563-4E24-A8C5-67C8E1F353D1}" destId="{C8E1341F-D774-41B8-BD48-C2258012607E}" srcOrd="1" destOrd="0" parTransId="{A62D2C74-FFA6-4432-912D-C59288DB96BB}" sibTransId="{92CFD26C-0489-4831-9DC3-499B1888FFB1}"/>
    <dgm:cxn modelId="{6E41252A-A04A-4AEA-840E-9691344B51D4}" type="presOf" srcId="{C8E1341F-D774-41B8-BD48-C2258012607E}" destId="{371716B9-9A30-4762-B260-6D9D2EC6EE9F}" srcOrd="0" destOrd="1" presId="urn:microsoft.com/office/officeart/2005/8/layout/vList6"/>
    <dgm:cxn modelId="{CC30C13B-8B66-4274-A514-8FC412EC2B5B}" srcId="{A8BAD24D-93D8-4D62-92A8-E98EB65BE26A}" destId="{E4665566-A563-4E24-A8C5-67C8E1F353D1}" srcOrd="1" destOrd="0" parTransId="{6C15FD61-0C16-419E-87D1-D3F527A89A37}" sibTransId="{C8A15C94-5F0A-4478-8698-6B220DAEF84A}"/>
    <dgm:cxn modelId="{1E294D5B-05BF-43E7-9423-1463015C6CF9}" srcId="{B8CEA0A4-79B5-4310-ACB7-7B8A9AEDBA45}" destId="{CCB2D2DA-CB0A-4B99-895B-1D96431ED1CE}" srcOrd="1" destOrd="0" parTransId="{955977E3-1508-4307-AD2D-D07763658688}" sibTransId="{0DB59707-57ED-4557-A6B4-52128CBE7D46}"/>
    <dgm:cxn modelId="{F8E7B742-31C1-4D7E-A037-7C0F611BB97A}" type="presOf" srcId="{FBF3DFF0-2752-425F-B9E7-4BA307649CD0}" destId="{E0C5B29F-9A05-45D7-AF4B-E1A02E3097AC}" srcOrd="0" destOrd="2" presId="urn:microsoft.com/office/officeart/2005/8/layout/vList6"/>
    <dgm:cxn modelId="{56294E68-1817-4D01-A195-C17233115BC6}" type="presOf" srcId="{ECF9707C-A764-47F5-AC0B-1F3C9D28A7AF}" destId="{371716B9-9A30-4762-B260-6D9D2EC6EE9F}" srcOrd="0" destOrd="2" presId="urn:microsoft.com/office/officeart/2005/8/layout/vList6"/>
    <dgm:cxn modelId="{4B0C5F57-C3F7-4545-8B93-AF5A945CEF80}" type="presOf" srcId="{ABFEA63E-950D-4184-832D-ED1D5C26F07A}" destId="{E0C5B29F-9A05-45D7-AF4B-E1A02E3097AC}" srcOrd="0" destOrd="0" presId="urn:microsoft.com/office/officeart/2005/8/layout/vList6"/>
    <dgm:cxn modelId="{D0004857-24FE-409C-AC31-78482339D553}" srcId="{A8BAD24D-93D8-4D62-92A8-E98EB65BE26A}" destId="{B8CEA0A4-79B5-4310-ACB7-7B8A9AEDBA45}" srcOrd="0" destOrd="0" parTransId="{CD059791-2A17-4C9F-8368-9E104B35AC17}" sibTransId="{6DD7ECE7-1526-4C9D-8BA8-0BBC3328B7AA}"/>
    <dgm:cxn modelId="{1414F97B-CC0A-4C6B-9EA8-340FBDBC228F}" srcId="{E4665566-A563-4E24-A8C5-67C8E1F353D1}" destId="{88962F42-07B4-485D-85D5-87DB621FF4DF}" srcOrd="0" destOrd="0" parTransId="{868C24C7-5893-4CF7-9540-D8AE6C8F5F6C}" sibTransId="{933D0140-0528-433E-B7C7-640EAFC62BE6}"/>
    <dgm:cxn modelId="{6234557F-745D-43B7-BB85-B1E708B6C5BA}" srcId="{E4665566-A563-4E24-A8C5-67C8E1F353D1}" destId="{ECF9707C-A764-47F5-AC0B-1F3C9D28A7AF}" srcOrd="2" destOrd="0" parTransId="{2BBD3689-58B6-4BCB-96F4-0FD376DD5F04}" sibTransId="{D07275BF-04B8-4B29-9CBA-87C26689E6D8}"/>
    <dgm:cxn modelId="{D3808B7F-13D3-4DC8-824B-1721DAE0BD96}" type="presOf" srcId="{CCB2D2DA-CB0A-4B99-895B-1D96431ED1CE}" destId="{E0C5B29F-9A05-45D7-AF4B-E1A02E3097AC}" srcOrd="0" destOrd="1" presId="urn:microsoft.com/office/officeart/2005/8/layout/vList6"/>
    <dgm:cxn modelId="{04A72281-8BBE-42EA-8D56-79C9F0F83B2F}" type="presOf" srcId="{88962F42-07B4-485D-85D5-87DB621FF4DF}" destId="{371716B9-9A30-4762-B260-6D9D2EC6EE9F}" srcOrd="0" destOrd="0" presId="urn:microsoft.com/office/officeart/2005/8/layout/vList6"/>
    <dgm:cxn modelId="{3E241F96-3D31-493B-A25D-8DBA1AFB0F20}" type="presOf" srcId="{B8CEA0A4-79B5-4310-ACB7-7B8A9AEDBA45}" destId="{E69EA8AB-29AE-421D-A008-65B96957EB01}" srcOrd="0" destOrd="0" presId="urn:microsoft.com/office/officeart/2005/8/layout/vList6"/>
    <dgm:cxn modelId="{B45F97A6-D2B0-4771-B8FC-9D11821E2F8D}" type="presOf" srcId="{A8BAD24D-93D8-4D62-92A8-E98EB65BE26A}" destId="{15FB999F-2A52-411E-B063-4894C401E408}" srcOrd="0" destOrd="0" presId="urn:microsoft.com/office/officeart/2005/8/layout/vList6"/>
    <dgm:cxn modelId="{901247B3-5EB9-4D2F-8E26-DD6C5378C387}" type="presOf" srcId="{E4665566-A563-4E24-A8C5-67C8E1F353D1}" destId="{4951DD07-0E78-42E6-8165-73FF31739D58}" srcOrd="0" destOrd="0" presId="urn:microsoft.com/office/officeart/2005/8/layout/vList6"/>
    <dgm:cxn modelId="{F20BF652-4C32-4782-9627-9AF8B66D928B}" type="presParOf" srcId="{15FB999F-2A52-411E-B063-4894C401E408}" destId="{52093F60-93CC-4F1A-8448-BB37253FE32E}" srcOrd="0" destOrd="0" presId="urn:microsoft.com/office/officeart/2005/8/layout/vList6"/>
    <dgm:cxn modelId="{436A84F0-6ED4-4B5F-BC51-C107AA977C8D}" type="presParOf" srcId="{52093F60-93CC-4F1A-8448-BB37253FE32E}" destId="{E69EA8AB-29AE-421D-A008-65B96957EB01}" srcOrd="0" destOrd="0" presId="urn:microsoft.com/office/officeart/2005/8/layout/vList6"/>
    <dgm:cxn modelId="{A075BB76-9AFB-41A0-AFD7-208B57F6633B}" type="presParOf" srcId="{52093F60-93CC-4F1A-8448-BB37253FE32E}" destId="{E0C5B29F-9A05-45D7-AF4B-E1A02E3097AC}" srcOrd="1" destOrd="0" presId="urn:microsoft.com/office/officeart/2005/8/layout/vList6"/>
    <dgm:cxn modelId="{4EA1AD01-F15B-4565-AC4A-F60546016F87}" type="presParOf" srcId="{15FB999F-2A52-411E-B063-4894C401E408}" destId="{A5026420-DEE6-4791-B8AF-1842D6918CF3}" srcOrd="1" destOrd="0" presId="urn:microsoft.com/office/officeart/2005/8/layout/vList6"/>
    <dgm:cxn modelId="{90F411E0-4FB4-4257-BCB1-9C7125B47E89}" type="presParOf" srcId="{15FB999F-2A52-411E-B063-4894C401E408}" destId="{CF0FF442-BA7D-4C24-A9BD-5F08728C21EB}" srcOrd="2" destOrd="0" presId="urn:microsoft.com/office/officeart/2005/8/layout/vList6"/>
    <dgm:cxn modelId="{FFA2C2DF-6168-453B-ACBB-037F7FB23A62}" type="presParOf" srcId="{CF0FF442-BA7D-4C24-A9BD-5F08728C21EB}" destId="{4951DD07-0E78-42E6-8165-73FF31739D58}" srcOrd="0" destOrd="0" presId="urn:microsoft.com/office/officeart/2005/8/layout/vList6"/>
    <dgm:cxn modelId="{0D4283E1-55B1-4C1C-BF46-AB34704A915C}" type="presParOf" srcId="{CF0FF442-BA7D-4C24-A9BD-5F08728C21EB}" destId="{371716B9-9A30-4762-B260-6D9D2EC6EE9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E0E6F7-5804-4FA6-B1D6-EC22F1B4FE87}"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ABEABAD8-D8C4-4E93-8C27-867BFA0703C2}">
      <dgm:prSet phldrT="[Text]" custT="1"/>
      <dgm:spPr>
        <a:solidFill>
          <a:schemeClr val="bg1">
            <a:lumMod val="85000"/>
          </a:schemeClr>
        </a:solidFill>
        <a:ln>
          <a:solidFill>
            <a:schemeClr val="bg2">
              <a:lumMod val="25000"/>
            </a:schemeClr>
          </a:solidFill>
        </a:ln>
      </dgm:spPr>
      <dgm:t>
        <a:bodyPr/>
        <a:lstStyle/>
        <a:p>
          <a:r>
            <a:rPr lang="en-GB" sz="900" dirty="0"/>
            <a:t>1. General</a:t>
          </a:r>
        </a:p>
      </dgm:t>
    </dgm:pt>
    <dgm:pt modelId="{F30C1B02-FE88-41AE-B46E-3424A5849A7F}" type="parTrans" cxnId="{7722D270-BBEE-4320-BAF7-3A905A09CF72}">
      <dgm:prSet/>
      <dgm:spPr/>
      <dgm:t>
        <a:bodyPr/>
        <a:lstStyle/>
        <a:p>
          <a:endParaRPr lang="en-GB" sz="2400"/>
        </a:p>
      </dgm:t>
    </dgm:pt>
    <dgm:pt modelId="{55FE2CBB-BBEA-44CC-9955-1BBE6BEF70E4}" type="sibTrans" cxnId="{7722D270-BBEE-4320-BAF7-3A905A09CF72}">
      <dgm:prSet/>
      <dgm:spPr/>
      <dgm:t>
        <a:bodyPr/>
        <a:lstStyle/>
        <a:p>
          <a:endParaRPr lang="en-GB" sz="2400"/>
        </a:p>
      </dgm:t>
    </dgm:pt>
    <dgm:pt modelId="{FF109C59-A393-4030-AFA8-87B1281B20B8}">
      <dgm:prSet phldrT="[Text]" custT="1"/>
      <dgm:spPr>
        <a:solidFill>
          <a:schemeClr val="bg1">
            <a:lumMod val="85000"/>
          </a:schemeClr>
        </a:solidFill>
        <a:ln>
          <a:solidFill>
            <a:schemeClr val="bg2">
              <a:lumMod val="25000"/>
            </a:schemeClr>
          </a:solidFill>
        </a:ln>
      </dgm:spPr>
      <dgm:t>
        <a:bodyPr/>
        <a:lstStyle/>
        <a:p>
          <a:r>
            <a:rPr lang="en-GB" sz="900" dirty="0"/>
            <a:t>2. The </a:t>
          </a:r>
          <a:r>
            <a:rPr lang="en-GB" sz="900" i="1" dirty="0"/>
            <a:t>Contractor’s </a:t>
          </a:r>
          <a:r>
            <a:rPr lang="en-GB" sz="900" i="0" dirty="0"/>
            <a:t>main responsibilities</a:t>
          </a:r>
          <a:endParaRPr lang="en-GB" sz="900" dirty="0"/>
        </a:p>
      </dgm:t>
    </dgm:pt>
    <dgm:pt modelId="{2104FB2B-1584-4899-936A-5C89641F9EAD}" type="parTrans" cxnId="{F9E11189-BBCD-4A03-BB48-FEEA1BB9FECE}">
      <dgm:prSet/>
      <dgm:spPr/>
      <dgm:t>
        <a:bodyPr/>
        <a:lstStyle/>
        <a:p>
          <a:endParaRPr lang="en-GB" sz="2400"/>
        </a:p>
      </dgm:t>
    </dgm:pt>
    <dgm:pt modelId="{56E01295-2E12-4584-9E81-F86BF04E49B5}" type="sibTrans" cxnId="{F9E11189-BBCD-4A03-BB48-FEEA1BB9FECE}">
      <dgm:prSet/>
      <dgm:spPr/>
      <dgm:t>
        <a:bodyPr/>
        <a:lstStyle/>
        <a:p>
          <a:endParaRPr lang="en-GB" sz="2400"/>
        </a:p>
      </dgm:t>
    </dgm:pt>
    <dgm:pt modelId="{7E52856F-C123-4235-8BA7-BAF868B1F6EF}">
      <dgm:prSet phldrT="[Text]" custT="1"/>
      <dgm:spPr>
        <a:solidFill>
          <a:schemeClr val="bg1">
            <a:lumMod val="85000"/>
          </a:schemeClr>
        </a:solidFill>
        <a:ln>
          <a:solidFill>
            <a:schemeClr val="bg2">
              <a:lumMod val="25000"/>
            </a:schemeClr>
          </a:solidFill>
        </a:ln>
      </dgm:spPr>
      <dgm:t>
        <a:bodyPr/>
        <a:lstStyle/>
        <a:p>
          <a:r>
            <a:rPr lang="en-GB" sz="900" dirty="0"/>
            <a:t>3. Time</a:t>
          </a:r>
        </a:p>
      </dgm:t>
    </dgm:pt>
    <dgm:pt modelId="{4DB77D6F-89A2-43FB-B636-FC16301300C8}" type="parTrans" cxnId="{FD105CB6-8A43-4D7F-9FA7-A0869AE17DAF}">
      <dgm:prSet/>
      <dgm:spPr/>
      <dgm:t>
        <a:bodyPr/>
        <a:lstStyle/>
        <a:p>
          <a:endParaRPr lang="en-GB" sz="2400"/>
        </a:p>
      </dgm:t>
    </dgm:pt>
    <dgm:pt modelId="{1E3600F2-EB87-4F6A-B4AE-C6C8911BCAA0}" type="sibTrans" cxnId="{FD105CB6-8A43-4D7F-9FA7-A0869AE17DAF}">
      <dgm:prSet/>
      <dgm:spPr/>
      <dgm:t>
        <a:bodyPr/>
        <a:lstStyle/>
        <a:p>
          <a:endParaRPr lang="en-GB" sz="2400"/>
        </a:p>
      </dgm:t>
    </dgm:pt>
    <dgm:pt modelId="{32AF5948-88B7-49E6-8677-0B029B500045}">
      <dgm:prSet phldrT="[Text]" custT="1"/>
      <dgm:spPr>
        <a:solidFill>
          <a:schemeClr val="bg1">
            <a:lumMod val="85000"/>
          </a:schemeClr>
        </a:solidFill>
        <a:ln>
          <a:solidFill>
            <a:schemeClr val="bg2">
              <a:lumMod val="25000"/>
            </a:schemeClr>
          </a:solidFill>
        </a:ln>
      </dgm:spPr>
      <dgm:t>
        <a:bodyPr/>
        <a:lstStyle/>
        <a:p>
          <a:r>
            <a:rPr lang="en-GB" sz="900" dirty="0"/>
            <a:t>4. Quality Management</a:t>
          </a:r>
        </a:p>
      </dgm:t>
    </dgm:pt>
    <dgm:pt modelId="{F4F57594-5EE5-4E3E-B064-234A5C45290D}" type="parTrans" cxnId="{BD3BDF41-3244-489A-A641-1C9B19BC0713}">
      <dgm:prSet/>
      <dgm:spPr/>
      <dgm:t>
        <a:bodyPr/>
        <a:lstStyle/>
        <a:p>
          <a:endParaRPr lang="en-GB" sz="2400"/>
        </a:p>
      </dgm:t>
    </dgm:pt>
    <dgm:pt modelId="{5D927B13-1819-4846-96B3-A478441C0C17}" type="sibTrans" cxnId="{BD3BDF41-3244-489A-A641-1C9B19BC0713}">
      <dgm:prSet/>
      <dgm:spPr/>
      <dgm:t>
        <a:bodyPr/>
        <a:lstStyle/>
        <a:p>
          <a:endParaRPr lang="en-GB" sz="2400"/>
        </a:p>
      </dgm:t>
    </dgm:pt>
    <dgm:pt modelId="{49CFCD7A-DF2F-481C-8663-98D0CE9E8DC3}">
      <dgm:prSet phldrT="[Text]" custT="1"/>
      <dgm:spPr>
        <a:solidFill>
          <a:schemeClr val="bg1">
            <a:lumMod val="85000"/>
          </a:schemeClr>
        </a:solidFill>
        <a:ln>
          <a:solidFill>
            <a:schemeClr val="bg2">
              <a:lumMod val="25000"/>
            </a:schemeClr>
          </a:solidFill>
        </a:ln>
      </dgm:spPr>
      <dgm:t>
        <a:bodyPr/>
        <a:lstStyle/>
        <a:p>
          <a:r>
            <a:rPr lang="en-GB" sz="900" dirty="0"/>
            <a:t>5. Payment</a:t>
          </a:r>
        </a:p>
      </dgm:t>
    </dgm:pt>
    <dgm:pt modelId="{353463B0-E1BA-45AA-A4AC-89699C5AE67D}" type="parTrans" cxnId="{70BEF56C-C7FD-4F81-BFB4-1C18204CDEF1}">
      <dgm:prSet/>
      <dgm:spPr/>
      <dgm:t>
        <a:bodyPr/>
        <a:lstStyle/>
        <a:p>
          <a:endParaRPr lang="en-GB" sz="2400"/>
        </a:p>
      </dgm:t>
    </dgm:pt>
    <dgm:pt modelId="{B5166DE6-B412-4E52-9E0F-853A55242E6E}" type="sibTrans" cxnId="{70BEF56C-C7FD-4F81-BFB4-1C18204CDEF1}">
      <dgm:prSet/>
      <dgm:spPr/>
      <dgm:t>
        <a:bodyPr/>
        <a:lstStyle/>
        <a:p>
          <a:endParaRPr lang="en-GB" sz="2400"/>
        </a:p>
      </dgm:t>
    </dgm:pt>
    <dgm:pt modelId="{2D4A47B2-9E51-4470-8476-E90FA87BC68C}">
      <dgm:prSet phldrT="[Text]" custT="1"/>
      <dgm:spPr>
        <a:solidFill>
          <a:schemeClr val="bg1">
            <a:lumMod val="85000"/>
          </a:schemeClr>
        </a:solidFill>
        <a:ln>
          <a:solidFill>
            <a:schemeClr val="bg2">
              <a:lumMod val="25000"/>
            </a:schemeClr>
          </a:solidFill>
        </a:ln>
      </dgm:spPr>
      <dgm:t>
        <a:bodyPr/>
        <a:lstStyle/>
        <a:p>
          <a:r>
            <a:rPr lang="en-GB" sz="900" dirty="0"/>
            <a:t>6. Compensation Events</a:t>
          </a:r>
        </a:p>
      </dgm:t>
    </dgm:pt>
    <dgm:pt modelId="{5D8E18F8-26D4-4A89-8926-96D0D3B8E640}" type="parTrans" cxnId="{C3E63AA6-B328-432B-A9F4-2DDB18BB993D}">
      <dgm:prSet/>
      <dgm:spPr/>
      <dgm:t>
        <a:bodyPr/>
        <a:lstStyle/>
        <a:p>
          <a:endParaRPr lang="en-GB" sz="2400"/>
        </a:p>
      </dgm:t>
    </dgm:pt>
    <dgm:pt modelId="{4CDB449A-A4A6-4092-B204-B4420F89280A}" type="sibTrans" cxnId="{C3E63AA6-B328-432B-A9F4-2DDB18BB993D}">
      <dgm:prSet/>
      <dgm:spPr/>
      <dgm:t>
        <a:bodyPr/>
        <a:lstStyle/>
        <a:p>
          <a:endParaRPr lang="en-GB" sz="2400"/>
        </a:p>
      </dgm:t>
    </dgm:pt>
    <dgm:pt modelId="{CBDBE811-24A4-4483-BD30-0F8995BB9A3B}">
      <dgm:prSet phldrT="[Text]" custT="1"/>
      <dgm:spPr>
        <a:solidFill>
          <a:schemeClr val="bg1">
            <a:lumMod val="85000"/>
          </a:schemeClr>
        </a:solidFill>
        <a:ln>
          <a:solidFill>
            <a:schemeClr val="bg2">
              <a:lumMod val="25000"/>
            </a:schemeClr>
          </a:solidFill>
        </a:ln>
      </dgm:spPr>
      <dgm:t>
        <a:bodyPr/>
        <a:lstStyle/>
        <a:p>
          <a:r>
            <a:rPr lang="en-GB" sz="900" dirty="0"/>
            <a:t>7. Title</a:t>
          </a:r>
        </a:p>
      </dgm:t>
    </dgm:pt>
    <dgm:pt modelId="{7562116D-2FAF-4796-B71A-0F125F6050AC}" type="parTrans" cxnId="{2F95A3B4-053E-4B77-B124-2B933B2759CC}">
      <dgm:prSet/>
      <dgm:spPr/>
      <dgm:t>
        <a:bodyPr/>
        <a:lstStyle/>
        <a:p>
          <a:endParaRPr lang="en-GB" sz="2400"/>
        </a:p>
      </dgm:t>
    </dgm:pt>
    <dgm:pt modelId="{89170C1A-93FD-46FF-AEDE-1FEFA6850F68}" type="sibTrans" cxnId="{2F95A3B4-053E-4B77-B124-2B933B2759CC}">
      <dgm:prSet/>
      <dgm:spPr/>
      <dgm:t>
        <a:bodyPr/>
        <a:lstStyle/>
        <a:p>
          <a:endParaRPr lang="en-GB" sz="2400"/>
        </a:p>
      </dgm:t>
    </dgm:pt>
    <dgm:pt modelId="{36A5F40B-43D6-493D-83C6-20E04F9D650C}">
      <dgm:prSet phldrT="[Text]" custT="1"/>
      <dgm:spPr>
        <a:solidFill>
          <a:schemeClr val="bg1">
            <a:lumMod val="85000"/>
          </a:schemeClr>
        </a:solidFill>
        <a:ln>
          <a:solidFill>
            <a:schemeClr val="bg2">
              <a:lumMod val="25000"/>
            </a:schemeClr>
          </a:solidFill>
        </a:ln>
      </dgm:spPr>
      <dgm:t>
        <a:bodyPr/>
        <a:lstStyle/>
        <a:p>
          <a:r>
            <a:rPr lang="en-GB" sz="900" dirty="0"/>
            <a:t>8. Liabilities and insurance</a:t>
          </a:r>
        </a:p>
      </dgm:t>
    </dgm:pt>
    <dgm:pt modelId="{66F26B79-F1D2-484C-B86C-9F5B2976E512}" type="parTrans" cxnId="{CA4BE0BE-271A-401A-AA52-8F59D6C6242C}">
      <dgm:prSet/>
      <dgm:spPr/>
      <dgm:t>
        <a:bodyPr/>
        <a:lstStyle/>
        <a:p>
          <a:endParaRPr lang="en-GB" sz="2400"/>
        </a:p>
      </dgm:t>
    </dgm:pt>
    <dgm:pt modelId="{BD8F0011-DFDF-497D-9CD4-57A795E13ADF}" type="sibTrans" cxnId="{CA4BE0BE-271A-401A-AA52-8F59D6C6242C}">
      <dgm:prSet/>
      <dgm:spPr/>
      <dgm:t>
        <a:bodyPr/>
        <a:lstStyle/>
        <a:p>
          <a:endParaRPr lang="en-GB" sz="2400"/>
        </a:p>
      </dgm:t>
    </dgm:pt>
    <dgm:pt modelId="{3B1D126D-93A2-4F6B-869B-C9C68DD0EC80}">
      <dgm:prSet phldrT="[Text]" custT="1"/>
      <dgm:spPr>
        <a:solidFill>
          <a:schemeClr val="bg1">
            <a:lumMod val="85000"/>
          </a:schemeClr>
        </a:solidFill>
        <a:ln>
          <a:solidFill>
            <a:schemeClr val="bg2">
              <a:lumMod val="25000"/>
            </a:schemeClr>
          </a:solidFill>
        </a:ln>
      </dgm:spPr>
      <dgm:t>
        <a:bodyPr/>
        <a:lstStyle/>
        <a:p>
          <a:r>
            <a:rPr lang="en-GB" sz="900" dirty="0"/>
            <a:t>9</a:t>
          </a:r>
          <a:r>
            <a:rPr lang="en-GB" sz="900"/>
            <a:t>. Termination</a:t>
          </a:r>
          <a:endParaRPr lang="en-GB" sz="900" dirty="0"/>
        </a:p>
      </dgm:t>
    </dgm:pt>
    <dgm:pt modelId="{17D17327-1FE0-4FF2-B118-CF60D5508377}" type="parTrans" cxnId="{CB498A26-9383-4221-A449-D17380B9E56A}">
      <dgm:prSet/>
      <dgm:spPr/>
      <dgm:t>
        <a:bodyPr/>
        <a:lstStyle/>
        <a:p>
          <a:endParaRPr lang="en-GB" sz="2400"/>
        </a:p>
      </dgm:t>
    </dgm:pt>
    <dgm:pt modelId="{6D98382C-C98D-49D4-8526-87252BB42B4C}" type="sibTrans" cxnId="{CB498A26-9383-4221-A449-D17380B9E56A}">
      <dgm:prSet/>
      <dgm:spPr/>
      <dgm:t>
        <a:bodyPr/>
        <a:lstStyle/>
        <a:p>
          <a:endParaRPr lang="en-GB" sz="2400"/>
        </a:p>
      </dgm:t>
    </dgm:pt>
    <dgm:pt modelId="{00C6983B-CDAA-472D-962B-A8B1836B57CA}">
      <dgm:prSet phldrT="[Text]" custT="1"/>
      <dgm:spPr>
        <a:solidFill>
          <a:schemeClr val="bg1">
            <a:lumMod val="85000"/>
          </a:schemeClr>
        </a:solidFill>
        <a:ln>
          <a:solidFill>
            <a:schemeClr val="bg2">
              <a:lumMod val="25000"/>
            </a:schemeClr>
          </a:solidFill>
        </a:ln>
      </dgm:spPr>
      <dgm:t>
        <a:bodyPr/>
        <a:lstStyle/>
        <a:p>
          <a:r>
            <a:rPr lang="en-GB" sz="2000" b="1" dirty="0"/>
            <a:t>ECC</a:t>
          </a:r>
        </a:p>
      </dgm:t>
    </dgm:pt>
    <dgm:pt modelId="{29A83C92-12E0-444E-9AD0-E74DA72BA7FC}" type="parTrans" cxnId="{3D850A88-D0CB-4E81-86A7-998D492751AE}">
      <dgm:prSet/>
      <dgm:spPr/>
      <dgm:t>
        <a:bodyPr/>
        <a:lstStyle/>
        <a:p>
          <a:endParaRPr lang="en-GB" sz="2400"/>
        </a:p>
      </dgm:t>
    </dgm:pt>
    <dgm:pt modelId="{36791B36-03E0-47F0-8096-A7F924A73B2C}" type="sibTrans" cxnId="{3D850A88-D0CB-4E81-86A7-998D492751AE}">
      <dgm:prSet/>
      <dgm:spPr/>
      <dgm:t>
        <a:bodyPr/>
        <a:lstStyle/>
        <a:p>
          <a:endParaRPr lang="en-GB" sz="2400"/>
        </a:p>
      </dgm:t>
    </dgm:pt>
    <dgm:pt modelId="{317D60B8-1E58-47C7-A386-874943631BFC}" type="pres">
      <dgm:prSet presAssocID="{9EE0E6F7-5804-4FA6-B1D6-EC22F1B4FE87}" presName="Name0" presStyleCnt="0">
        <dgm:presLayoutVars>
          <dgm:chMax val="11"/>
          <dgm:chPref val="11"/>
          <dgm:dir/>
          <dgm:resizeHandles/>
        </dgm:presLayoutVars>
      </dgm:prSet>
      <dgm:spPr/>
    </dgm:pt>
    <dgm:pt modelId="{1CB1E237-3715-4D9C-9F12-212056B580F5}" type="pres">
      <dgm:prSet presAssocID="{3B1D126D-93A2-4F6B-869B-C9C68DD0EC80}" presName="Accent10" presStyleCnt="0"/>
      <dgm:spPr/>
    </dgm:pt>
    <dgm:pt modelId="{68DBE7F8-4F1C-485F-BC02-9EAF7D9DCA44}" type="pres">
      <dgm:prSet presAssocID="{3B1D126D-93A2-4F6B-869B-C9C68DD0EC80}" presName="Accent" presStyleLbl="node1" presStyleIdx="0" presStyleCnt="10"/>
      <dgm:spPr>
        <a:solidFill>
          <a:schemeClr val="bg2">
            <a:lumMod val="50000"/>
          </a:schemeClr>
        </a:solidFill>
        <a:ln>
          <a:solidFill>
            <a:schemeClr val="bg2">
              <a:lumMod val="50000"/>
            </a:schemeClr>
          </a:solidFill>
        </a:ln>
      </dgm:spPr>
    </dgm:pt>
    <dgm:pt modelId="{E9B97BE7-30F7-4274-AD38-F6B6712B62F2}" type="pres">
      <dgm:prSet presAssocID="{3B1D126D-93A2-4F6B-869B-C9C68DD0EC80}" presName="ParentBackground10" presStyleCnt="0"/>
      <dgm:spPr/>
    </dgm:pt>
    <dgm:pt modelId="{6EAB1679-8FBF-4D61-B982-F85F58556D99}" type="pres">
      <dgm:prSet presAssocID="{3B1D126D-93A2-4F6B-869B-C9C68DD0EC80}" presName="ParentBackground" presStyleLbl="fgAcc1" presStyleIdx="0" presStyleCnt="10"/>
      <dgm:spPr/>
    </dgm:pt>
    <dgm:pt modelId="{A1709CFD-0351-48D7-8E76-2D18A203AE66}" type="pres">
      <dgm:prSet presAssocID="{3B1D126D-93A2-4F6B-869B-C9C68DD0EC80}" presName="Parent10" presStyleLbl="revTx" presStyleIdx="0" presStyleCnt="0">
        <dgm:presLayoutVars>
          <dgm:chMax val="1"/>
          <dgm:chPref val="1"/>
          <dgm:bulletEnabled val="1"/>
        </dgm:presLayoutVars>
      </dgm:prSet>
      <dgm:spPr/>
    </dgm:pt>
    <dgm:pt modelId="{16444DE7-ABB4-4D65-8272-93BEB855D9DE}" type="pres">
      <dgm:prSet presAssocID="{36A5F40B-43D6-493D-83C6-20E04F9D650C}" presName="Accent9" presStyleCnt="0"/>
      <dgm:spPr/>
    </dgm:pt>
    <dgm:pt modelId="{CBEC36BB-CB3C-475D-AAB1-D2CAF92E42A5}" type="pres">
      <dgm:prSet presAssocID="{36A5F40B-43D6-493D-83C6-20E04F9D650C}" presName="Accent" presStyleLbl="node1" presStyleIdx="1" presStyleCnt="10"/>
      <dgm:spPr>
        <a:solidFill>
          <a:schemeClr val="bg2">
            <a:lumMod val="50000"/>
          </a:schemeClr>
        </a:solidFill>
      </dgm:spPr>
    </dgm:pt>
    <dgm:pt modelId="{0561A245-5A25-4C70-942E-F6499BB80429}" type="pres">
      <dgm:prSet presAssocID="{36A5F40B-43D6-493D-83C6-20E04F9D650C}" presName="ParentBackground9" presStyleCnt="0"/>
      <dgm:spPr/>
    </dgm:pt>
    <dgm:pt modelId="{72D50598-505A-461C-A1D0-288468F823AE}" type="pres">
      <dgm:prSet presAssocID="{36A5F40B-43D6-493D-83C6-20E04F9D650C}" presName="ParentBackground" presStyleLbl="fgAcc1" presStyleIdx="1" presStyleCnt="10"/>
      <dgm:spPr/>
    </dgm:pt>
    <dgm:pt modelId="{0B032520-CFCF-4487-8ED4-9D3EBEFED3D0}" type="pres">
      <dgm:prSet presAssocID="{36A5F40B-43D6-493D-83C6-20E04F9D650C}" presName="Parent9" presStyleLbl="revTx" presStyleIdx="0" presStyleCnt="0">
        <dgm:presLayoutVars>
          <dgm:chMax val="1"/>
          <dgm:chPref val="1"/>
          <dgm:bulletEnabled val="1"/>
        </dgm:presLayoutVars>
      </dgm:prSet>
      <dgm:spPr/>
    </dgm:pt>
    <dgm:pt modelId="{098892A8-CF80-4813-9349-6A822BB8BCB2}" type="pres">
      <dgm:prSet presAssocID="{CBDBE811-24A4-4483-BD30-0F8995BB9A3B}" presName="Accent8" presStyleCnt="0"/>
      <dgm:spPr/>
    </dgm:pt>
    <dgm:pt modelId="{6BB9D50B-5065-44EF-A2AE-A0764CC613AB}" type="pres">
      <dgm:prSet presAssocID="{CBDBE811-24A4-4483-BD30-0F8995BB9A3B}" presName="Accent" presStyleLbl="node1" presStyleIdx="2" presStyleCnt="10"/>
      <dgm:spPr>
        <a:solidFill>
          <a:schemeClr val="bg2">
            <a:lumMod val="50000"/>
          </a:schemeClr>
        </a:solidFill>
      </dgm:spPr>
    </dgm:pt>
    <dgm:pt modelId="{38465AA0-5F46-47BE-B57A-5232B6EC3813}" type="pres">
      <dgm:prSet presAssocID="{CBDBE811-24A4-4483-BD30-0F8995BB9A3B}" presName="ParentBackground8" presStyleCnt="0"/>
      <dgm:spPr/>
    </dgm:pt>
    <dgm:pt modelId="{CF26C5BB-9F0F-4CCC-B4C1-59BF7E8B62F5}" type="pres">
      <dgm:prSet presAssocID="{CBDBE811-24A4-4483-BD30-0F8995BB9A3B}" presName="ParentBackground" presStyleLbl="fgAcc1" presStyleIdx="2" presStyleCnt="10"/>
      <dgm:spPr/>
    </dgm:pt>
    <dgm:pt modelId="{9C6A8413-0293-4267-88A8-C51F1320C191}" type="pres">
      <dgm:prSet presAssocID="{CBDBE811-24A4-4483-BD30-0F8995BB9A3B}" presName="Parent8" presStyleLbl="revTx" presStyleIdx="0" presStyleCnt="0">
        <dgm:presLayoutVars>
          <dgm:chMax val="1"/>
          <dgm:chPref val="1"/>
          <dgm:bulletEnabled val="1"/>
        </dgm:presLayoutVars>
      </dgm:prSet>
      <dgm:spPr/>
    </dgm:pt>
    <dgm:pt modelId="{B84EBD2C-713D-4C91-886D-2BE24501CB16}" type="pres">
      <dgm:prSet presAssocID="{2D4A47B2-9E51-4470-8476-E90FA87BC68C}" presName="Accent7" presStyleCnt="0"/>
      <dgm:spPr/>
    </dgm:pt>
    <dgm:pt modelId="{20D30B23-752A-4B33-8A83-CF646CF38F7A}" type="pres">
      <dgm:prSet presAssocID="{2D4A47B2-9E51-4470-8476-E90FA87BC68C}" presName="Accent" presStyleLbl="node1" presStyleIdx="3" presStyleCnt="10"/>
      <dgm:spPr>
        <a:solidFill>
          <a:schemeClr val="bg2">
            <a:lumMod val="50000"/>
          </a:schemeClr>
        </a:solidFill>
      </dgm:spPr>
    </dgm:pt>
    <dgm:pt modelId="{362AB6B5-97AD-40C4-8EF8-558EF15A0EEA}" type="pres">
      <dgm:prSet presAssocID="{2D4A47B2-9E51-4470-8476-E90FA87BC68C}" presName="ParentBackground7" presStyleCnt="0"/>
      <dgm:spPr/>
    </dgm:pt>
    <dgm:pt modelId="{01DBE665-3AD2-43AD-89CF-06D444141D9C}" type="pres">
      <dgm:prSet presAssocID="{2D4A47B2-9E51-4470-8476-E90FA87BC68C}" presName="ParentBackground" presStyleLbl="fgAcc1" presStyleIdx="3" presStyleCnt="10"/>
      <dgm:spPr/>
    </dgm:pt>
    <dgm:pt modelId="{004A6CAB-972E-491A-8B17-98E1AD692932}" type="pres">
      <dgm:prSet presAssocID="{2D4A47B2-9E51-4470-8476-E90FA87BC68C}" presName="Parent7" presStyleLbl="revTx" presStyleIdx="0" presStyleCnt="0">
        <dgm:presLayoutVars>
          <dgm:chMax val="1"/>
          <dgm:chPref val="1"/>
          <dgm:bulletEnabled val="1"/>
        </dgm:presLayoutVars>
      </dgm:prSet>
      <dgm:spPr/>
    </dgm:pt>
    <dgm:pt modelId="{2DBD2B63-1C3D-4ADC-9FE6-3C3EEE08A57E}" type="pres">
      <dgm:prSet presAssocID="{49CFCD7A-DF2F-481C-8663-98D0CE9E8DC3}" presName="Accent6" presStyleCnt="0"/>
      <dgm:spPr/>
    </dgm:pt>
    <dgm:pt modelId="{0CE37BE6-9D30-48D1-93E0-9F14EFBE92FE}" type="pres">
      <dgm:prSet presAssocID="{49CFCD7A-DF2F-481C-8663-98D0CE9E8DC3}" presName="Accent" presStyleLbl="node1" presStyleIdx="4" presStyleCnt="10"/>
      <dgm:spPr>
        <a:solidFill>
          <a:schemeClr val="bg2">
            <a:lumMod val="50000"/>
          </a:schemeClr>
        </a:solidFill>
      </dgm:spPr>
    </dgm:pt>
    <dgm:pt modelId="{92F6B9AF-4BE8-4260-9C59-51C483A5C30C}" type="pres">
      <dgm:prSet presAssocID="{49CFCD7A-DF2F-481C-8663-98D0CE9E8DC3}" presName="ParentBackground6" presStyleCnt="0"/>
      <dgm:spPr/>
    </dgm:pt>
    <dgm:pt modelId="{6EA87638-0C22-4F4E-AEF8-B74ABF77D6E6}" type="pres">
      <dgm:prSet presAssocID="{49CFCD7A-DF2F-481C-8663-98D0CE9E8DC3}" presName="ParentBackground" presStyleLbl="fgAcc1" presStyleIdx="4" presStyleCnt="10"/>
      <dgm:spPr/>
    </dgm:pt>
    <dgm:pt modelId="{C39E1FA7-526E-401A-AB52-C3572F6EC9DB}" type="pres">
      <dgm:prSet presAssocID="{49CFCD7A-DF2F-481C-8663-98D0CE9E8DC3}" presName="Parent6" presStyleLbl="revTx" presStyleIdx="0" presStyleCnt="0">
        <dgm:presLayoutVars>
          <dgm:chMax val="1"/>
          <dgm:chPref val="1"/>
          <dgm:bulletEnabled val="1"/>
        </dgm:presLayoutVars>
      </dgm:prSet>
      <dgm:spPr/>
    </dgm:pt>
    <dgm:pt modelId="{B1DAF772-16AD-4B09-83DF-403729CBFD22}" type="pres">
      <dgm:prSet presAssocID="{32AF5948-88B7-49E6-8677-0B029B500045}" presName="Accent5" presStyleCnt="0"/>
      <dgm:spPr/>
    </dgm:pt>
    <dgm:pt modelId="{F6CEB81B-FF29-4094-ABAA-77EE4770866A}" type="pres">
      <dgm:prSet presAssocID="{32AF5948-88B7-49E6-8677-0B029B500045}" presName="Accent" presStyleLbl="node1" presStyleIdx="5" presStyleCnt="10"/>
      <dgm:spPr>
        <a:solidFill>
          <a:schemeClr val="bg2">
            <a:lumMod val="50000"/>
          </a:schemeClr>
        </a:solidFill>
      </dgm:spPr>
    </dgm:pt>
    <dgm:pt modelId="{7A9EACF2-85DE-4D41-B6E9-B2C44886D94B}" type="pres">
      <dgm:prSet presAssocID="{32AF5948-88B7-49E6-8677-0B029B500045}" presName="ParentBackground5" presStyleCnt="0"/>
      <dgm:spPr/>
    </dgm:pt>
    <dgm:pt modelId="{45365A49-E8B9-4EBA-AE3F-B3327D54E20A}" type="pres">
      <dgm:prSet presAssocID="{32AF5948-88B7-49E6-8677-0B029B500045}" presName="ParentBackground" presStyleLbl="fgAcc1" presStyleIdx="5" presStyleCnt="10"/>
      <dgm:spPr/>
    </dgm:pt>
    <dgm:pt modelId="{E38E3C81-4A4E-44B4-B133-CF6D16952DAA}" type="pres">
      <dgm:prSet presAssocID="{32AF5948-88B7-49E6-8677-0B029B500045}" presName="Parent5" presStyleLbl="revTx" presStyleIdx="0" presStyleCnt="0">
        <dgm:presLayoutVars>
          <dgm:chMax val="1"/>
          <dgm:chPref val="1"/>
          <dgm:bulletEnabled val="1"/>
        </dgm:presLayoutVars>
      </dgm:prSet>
      <dgm:spPr/>
    </dgm:pt>
    <dgm:pt modelId="{97DA1932-BCCC-4DA2-A568-6664A6232ED1}" type="pres">
      <dgm:prSet presAssocID="{7E52856F-C123-4235-8BA7-BAF868B1F6EF}" presName="Accent4" presStyleCnt="0"/>
      <dgm:spPr/>
    </dgm:pt>
    <dgm:pt modelId="{68CA2306-7D3B-40AA-B0DD-235647CE798C}" type="pres">
      <dgm:prSet presAssocID="{7E52856F-C123-4235-8BA7-BAF868B1F6EF}" presName="Accent" presStyleLbl="node1" presStyleIdx="6" presStyleCnt="10"/>
      <dgm:spPr>
        <a:solidFill>
          <a:schemeClr val="bg2">
            <a:lumMod val="50000"/>
          </a:schemeClr>
        </a:solidFill>
      </dgm:spPr>
    </dgm:pt>
    <dgm:pt modelId="{12D178FE-C4AE-4E3F-887C-EB915CFE1503}" type="pres">
      <dgm:prSet presAssocID="{7E52856F-C123-4235-8BA7-BAF868B1F6EF}" presName="ParentBackground4" presStyleCnt="0"/>
      <dgm:spPr/>
    </dgm:pt>
    <dgm:pt modelId="{E290CE4C-58E2-4DF6-A9AB-D2EBB1C62CA9}" type="pres">
      <dgm:prSet presAssocID="{7E52856F-C123-4235-8BA7-BAF868B1F6EF}" presName="ParentBackground" presStyleLbl="fgAcc1" presStyleIdx="6" presStyleCnt="10"/>
      <dgm:spPr/>
    </dgm:pt>
    <dgm:pt modelId="{20131C98-4BE6-4C5A-8AAB-4B79B690C1F0}" type="pres">
      <dgm:prSet presAssocID="{7E52856F-C123-4235-8BA7-BAF868B1F6EF}" presName="Parent4" presStyleLbl="revTx" presStyleIdx="0" presStyleCnt="0">
        <dgm:presLayoutVars>
          <dgm:chMax val="1"/>
          <dgm:chPref val="1"/>
          <dgm:bulletEnabled val="1"/>
        </dgm:presLayoutVars>
      </dgm:prSet>
      <dgm:spPr/>
    </dgm:pt>
    <dgm:pt modelId="{0DF6C53C-CDB5-4C72-B5D9-841DDF18C0C6}" type="pres">
      <dgm:prSet presAssocID="{FF109C59-A393-4030-AFA8-87B1281B20B8}" presName="Accent3" presStyleCnt="0"/>
      <dgm:spPr/>
    </dgm:pt>
    <dgm:pt modelId="{A1343CAC-2F74-4974-913A-460A6DE778CF}" type="pres">
      <dgm:prSet presAssocID="{FF109C59-A393-4030-AFA8-87B1281B20B8}" presName="Accent" presStyleLbl="node1" presStyleIdx="7" presStyleCnt="10"/>
      <dgm:spPr>
        <a:solidFill>
          <a:schemeClr val="bg2">
            <a:lumMod val="50000"/>
          </a:schemeClr>
        </a:solidFill>
      </dgm:spPr>
    </dgm:pt>
    <dgm:pt modelId="{E74496E6-5D2E-409D-BE80-34E7745AD886}" type="pres">
      <dgm:prSet presAssocID="{FF109C59-A393-4030-AFA8-87B1281B20B8}" presName="ParentBackground3" presStyleCnt="0"/>
      <dgm:spPr/>
    </dgm:pt>
    <dgm:pt modelId="{9547C4FD-0811-4073-AC58-2F9B23DDE4A3}" type="pres">
      <dgm:prSet presAssocID="{FF109C59-A393-4030-AFA8-87B1281B20B8}" presName="ParentBackground" presStyleLbl="fgAcc1" presStyleIdx="7" presStyleCnt="10"/>
      <dgm:spPr/>
    </dgm:pt>
    <dgm:pt modelId="{83D459DE-9B6C-491A-A179-0D5A2271A1A9}" type="pres">
      <dgm:prSet presAssocID="{FF109C59-A393-4030-AFA8-87B1281B20B8}" presName="Parent3" presStyleLbl="revTx" presStyleIdx="0" presStyleCnt="0">
        <dgm:presLayoutVars>
          <dgm:chMax val="1"/>
          <dgm:chPref val="1"/>
          <dgm:bulletEnabled val="1"/>
        </dgm:presLayoutVars>
      </dgm:prSet>
      <dgm:spPr/>
    </dgm:pt>
    <dgm:pt modelId="{8315FFF3-9147-40F2-B44E-55E5E8A07566}" type="pres">
      <dgm:prSet presAssocID="{ABEABAD8-D8C4-4E93-8C27-867BFA0703C2}" presName="Accent2" presStyleCnt="0"/>
      <dgm:spPr/>
    </dgm:pt>
    <dgm:pt modelId="{8FC46236-3910-4F66-8B4B-921B5A9BF483}" type="pres">
      <dgm:prSet presAssocID="{ABEABAD8-D8C4-4E93-8C27-867BFA0703C2}" presName="Accent" presStyleLbl="node1" presStyleIdx="8" presStyleCnt="10"/>
      <dgm:spPr>
        <a:solidFill>
          <a:schemeClr val="bg2">
            <a:lumMod val="50000"/>
          </a:schemeClr>
        </a:solidFill>
      </dgm:spPr>
    </dgm:pt>
    <dgm:pt modelId="{976D0918-A288-4177-8E0B-479D37A4976C}" type="pres">
      <dgm:prSet presAssocID="{ABEABAD8-D8C4-4E93-8C27-867BFA0703C2}" presName="ParentBackground2" presStyleCnt="0"/>
      <dgm:spPr/>
    </dgm:pt>
    <dgm:pt modelId="{5AFD17BD-932E-43D1-AF6C-4BA6DCA90411}" type="pres">
      <dgm:prSet presAssocID="{ABEABAD8-D8C4-4E93-8C27-867BFA0703C2}" presName="ParentBackground" presStyleLbl="fgAcc1" presStyleIdx="8" presStyleCnt="10"/>
      <dgm:spPr/>
    </dgm:pt>
    <dgm:pt modelId="{2883ECF9-9D07-47D1-99CE-093C0EEB6B02}" type="pres">
      <dgm:prSet presAssocID="{ABEABAD8-D8C4-4E93-8C27-867BFA0703C2}" presName="Parent2" presStyleLbl="revTx" presStyleIdx="0" presStyleCnt="0">
        <dgm:presLayoutVars>
          <dgm:chMax val="1"/>
          <dgm:chPref val="1"/>
          <dgm:bulletEnabled val="1"/>
        </dgm:presLayoutVars>
      </dgm:prSet>
      <dgm:spPr/>
    </dgm:pt>
    <dgm:pt modelId="{F1350D4A-3190-42FB-8DF2-92157E73E603}" type="pres">
      <dgm:prSet presAssocID="{00C6983B-CDAA-472D-962B-A8B1836B57CA}" presName="Accent1" presStyleCnt="0"/>
      <dgm:spPr/>
    </dgm:pt>
    <dgm:pt modelId="{6D74DF25-0D2C-48AA-807C-6AF3B183777B}" type="pres">
      <dgm:prSet presAssocID="{00C6983B-CDAA-472D-962B-A8B1836B57CA}" presName="Accent" presStyleLbl="node1" presStyleIdx="9" presStyleCnt="10"/>
      <dgm:spPr>
        <a:solidFill>
          <a:schemeClr val="bg2">
            <a:lumMod val="50000"/>
          </a:schemeClr>
        </a:solidFill>
      </dgm:spPr>
    </dgm:pt>
    <dgm:pt modelId="{A003A8C0-25D1-4AD4-BFAD-A031D5BD4C17}" type="pres">
      <dgm:prSet presAssocID="{00C6983B-CDAA-472D-962B-A8B1836B57CA}" presName="ParentBackground1" presStyleCnt="0"/>
      <dgm:spPr/>
    </dgm:pt>
    <dgm:pt modelId="{BFEF044F-71F8-48B5-8506-B492208FB159}" type="pres">
      <dgm:prSet presAssocID="{00C6983B-CDAA-472D-962B-A8B1836B57CA}" presName="ParentBackground" presStyleLbl="fgAcc1" presStyleIdx="9" presStyleCnt="10"/>
      <dgm:spPr/>
    </dgm:pt>
    <dgm:pt modelId="{6E294CF3-8A52-4623-BC0F-E81E06F177DA}" type="pres">
      <dgm:prSet presAssocID="{00C6983B-CDAA-472D-962B-A8B1836B57CA}" presName="Parent1" presStyleLbl="revTx" presStyleIdx="0" presStyleCnt="0">
        <dgm:presLayoutVars>
          <dgm:chMax val="1"/>
          <dgm:chPref val="1"/>
          <dgm:bulletEnabled val="1"/>
        </dgm:presLayoutVars>
      </dgm:prSet>
      <dgm:spPr/>
    </dgm:pt>
  </dgm:ptLst>
  <dgm:cxnLst>
    <dgm:cxn modelId="{C3AA6104-BEE4-43C1-96B5-A4284DAEF3AC}" type="presOf" srcId="{32AF5948-88B7-49E6-8677-0B029B500045}" destId="{45365A49-E8B9-4EBA-AE3F-B3327D54E20A}" srcOrd="0" destOrd="0" presId="urn:microsoft.com/office/officeart/2011/layout/CircleProcess"/>
    <dgm:cxn modelId="{CB0E1D20-1E5D-4098-BCF0-F7C0AD29F217}" type="presOf" srcId="{2D4A47B2-9E51-4470-8476-E90FA87BC68C}" destId="{01DBE665-3AD2-43AD-89CF-06D444141D9C}" srcOrd="0" destOrd="0" presId="urn:microsoft.com/office/officeart/2011/layout/CircleProcess"/>
    <dgm:cxn modelId="{CB498A26-9383-4221-A449-D17380B9E56A}" srcId="{9EE0E6F7-5804-4FA6-B1D6-EC22F1B4FE87}" destId="{3B1D126D-93A2-4F6B-869B-C9C68DD0EC80}" srcOrd="9" destOrd="0" parTransId="{17D17327-1FE0-4FF2-B118-CF60D5508377}" sibTransId="{6D98382C-C98D-49D4-8526-87252BB42B4C}"/>
    <dgm:cxn modelId="{A8DAE72D-44C0-44C4-BE3D-F92274CF70C3}" type="presOf" srcId="{2D4A47B2-9E51-4470-8476-E90FA87BC68C}" destId="{004A6CAB-972E-491A-8B17-98E1AD692932}" srcOrd="1" destOrd="0" presId="urn:microsoft.com/office/officeart/2011/layout/CircleProcess"/>
    <dgm:cxn modelId="{0C2E5340-8559-4487-B9A6-BA0436477A9C}" type="presOf" srcId="{CBDBE811-24A4-4483-BD30-0F8995BB9A3B}" destId="{CF26C5BB-9F0F-4CCC-B4C1-59BF7E8B62F5}" srcOrd="0" destOrd="0" presId="urn:microsoft.com/office/officeart/2011/layout/CircleProcess"/>
    <dgm:cxn modelId="{BD3BDF41-3244-489A-A641-1C9B19BC0713}" srcId="{9EE0E6F7-5804-4FA6-B1D6-EC22F1B4FE87}" destId="{32AF5948-88B7-49E6-8677-0B029B500045}" srcOrd="4" destOrd="0" parTransId="{F4F57594-5EE5-4E3E-B064-234A5C45290D}" sibTransId="{5D927B13-1819-4846-96B3-A478441C0C17}"/>
    <dgm:cxn modelId="{A4D18145-5ADA-49E4-84EC-12F62120015B}" type="presOf" srcId="{36A5F40B-43D6-493D-83C6-20E04F9D650C}" destId="{0B032520-CFCF-4487-8ED4-9D3EBEFED3D0}" srcOrd="1" destOrd="0" presId="urn:microsoft.com/office/officeart/2011/layout/CircleProcess"/>
    <dgm:cxn modelId="{70BEF56C-C7FD-4F81-BFB4-1C18204CDEF1}" srcId="{9EE0E6F7-5804-4FA6-B1D6-EC22F1B4FE87}" destId="{49CFCD7A-DF2F-481C-8663-98D0CE9E8DC3}" srcOrd="5" destOrd="0" parTransId="{353463B0-E1BA-45AA-A4AC-89699C5AE67D}" sibTransId="{B5166DE6-B412-4E52-9E0F-853A55242E6E}"/>
    <dgm:cxn modelId="{0FB5CD4E-3F02-4823-B3A7-9940534A341E}" type="presOf" srcId="{FF109C59-A393-4030-AFA8-87B1281B20B8}" destId="{9547C4FD-0811-4073-AC58-2F9B23DDE4A3}" srcOrd="0" destOrd="0" presId="urn:microsoft.com/office/officeart/2011/layout/CircleProcess"/>
    <dgm:cxn modelId="{7722D270-BBEE-4320-BAF7-3A905A09CF72}" srcId="{9EE0E6F7-5804-4FA6-B1D6-EC22F1B4FE87}" destId="{ABEABAD8-D8C4-4E93-8C27-867BFA0703C2}" srcOrd="1" destOrd="0" parTransId="{F30C1B02-FE88-41AE-B46E-3424A5849A7F}" sibTransId="{55FE2CBB-BBEA-44CC-9955-1BBE6BEF70E4}"/>
    <dgm:cxn modelId="{B0F9A97A-ACF4-498A-8E55-135C1F35330D}" type="presOf" srcId="{7E52856F-C123-4235-8BA7-BAF868B1F6EF}" destId="{20131C98-4BE6-4C5A-8AAB-4B79B690C1F0}" srcOrd="1" destOrd="0" presId="urn:microsoft.com/office/officeart/2011/layout/CircleProcess"/>
    <dgm:cxn modelId="{3C29C980-79A5-424A-854E-C50E9B9B9784}" type="presOf" srcId="{FF109C59-A393-4030-AFA8-87B1281B20B8}" destId="{83D459DE-9B6C-491A-A179-0D5A2271A1A9}" srcOrd="1" destOrd="0" presId="urn:microsoft.com/office/officeart/2011/layout/CircleProcess"/>
    <dgm:cxn modelId="{3D850A88-D0CB-4E81-86A7-998D492751AE}" srcId="{9EE0E6F7-5804-4FA6-B1D6-EC22F1B4FE87}" destId="{00C6983B-CDAA-472D-962B-A8B1836B57CA}" srcOrd="0" destOrd="0" parTransId="{29A83C92-12E0-444E-9AD0-E74DA72BA7FC}" sibTransId="{36791B36-03E0-47F0-8096-A7F924A73B2C}"/>
    <dgm:cxn modelId="{F9E11189-BBCD-4A03-BB48-FEEA1BB9FECE}" srcId="{9EE0E6F7-5804-4FA6-B1D6-EC22F1B4FE87}" destId="{FF109C59-A393-4030-AFA8-87B1281B20B8}" srcOrd="2" destOrd="0" parTransId="{2104FB2B-1584-4899-936A-5C89641F9EAD}" sibTransId="{56E01295-2E12-4584-9E81-F86BF04E49B5}"/>
    <dgm:cxn modelId="{E498B18A-5D36-43F8-AD97-7D33ABCF1556}" type="presOf" srcId="{CBDBE811-24A4-4483-BD30-0F8995BB9A3B}" destId="{9C6A8413-0293-4267-88A8-C51F1320C191}" srcOrd="1" destOrd="0" presId="urn:microsoft.com/office/officeart/2011/layout/CircleProcess"/>
    <dgm:cxn modelId="{C3E63AA6-B328-432B-A9F4-2DDB18BB993D}" srcId="{9EE0E6F7-5804-4FA6-B1D6-EC22F1B4FE87}" destId="{2D4A47B2-9E51-4470-8476-E90FA87BC68C}" srcOrd="6" destOrd="0" parTransId="{5D8E18F8-26D4-4A89-8926-96D0D3B8E640}" sibTransId="{4CDB449A-A4A6-4092-B204-B4420F89280A}"/>
    <dgm:cxn modelId="{C67F58B3-B34B-4EE1-B22F-BE643F5F79DC}" type="presOf" srcId="{49CFCD7A-DF2F-481C-8663-98D0CE9E8DC3}" destId="{C39E1FA7-526E-401A-AB52-C3572F6EC9DB}" srcOrd="1" destOrd="0" presId="urn:microsoft.com/office/officeart/2011/layout/CircleProcess"/>
    <dgm:cxn modelId="{2F95A3B4-053E-4B77-B124-2B933B2759CC}" srcId="{9EE0E6F7-5804-4FA6-B1D6-EC22F1B4FE87}" destId="{CBDBE811-24A4-4483-BD30-0F8995BB9A3B}" srcOrd="7" destOrd="0" parTransId="{7562116D-2FAF-4796-B71A-0F125F6050AC}" sibTransId="{89170C1A-93FD-46FF-AEDE-1FEFA6850F68}"/>
    <dgm:cxn modelId="{FD105CB6-8A43-4D7F-9FA7-A0869AE17DAF}" srcId="{9EE0E6F7-5804-4FA6-B1D6-EC22F1B4FE87}" destId="{7E52856F-C123-4235-8BA7-BAF868B1F6EF}" srcOrd="3" destOrd="0" parTransId="{4DB77D6F-89A2-43FB-B636-FC16301300C8}" sibTransId="{1E3600F2-EB87-4F6A-B4AE-C6C8911BCAA0}"/>
    <dgm:cxn modelId="{B9BA88B6-AE94-49C5-BDA8-2C4C2BAD80E1}" type="presOf" srcId="{3B1D126D-93A2-4F6B-869B-C9C68DD0EC80}" destId="{A1709CFD-0351-48D7-8E76-2D18A203AE66}" srcOrd="1" destOrd="0" presId="urn:microsoft.com/office/officeart/2011/layout/CircleProcess"/>
    <dgm:cxn modelId="{CA4BE0BE-271A-401A-AA52-8F59D6C6242C}" srcId="{9EE0E6F7-5804-4FA6-B1D6-EC22F1B4FE87}" destId="{36A5F40B-43D6-493D-83C6-20E04F9D650C}" srcOrd="8" destOrd="0" parTransId="{66F26B79-F1D2-484C-B86C-9F5B2976E512}" sibTransId="{BD8F0011-DFDF-497D-9CD4-57A795E13ADF}"/>
    <dgm:cxn modelId="{D6377EBF-98A1-4E3D-82F6-D78FBF766D6D}" type="presOf" srcId="{ABEABAD8-D8C4-4E93-8C27-867BFA0703C2}" destId="{2883ECF9-9D07-47D1-99CE-093C0EEB6B02}" srcOrd="1" destOrd="0" presId="urn:microsoft.com/office/officeart/2011/layout/CircleProcess"/>
    <dgm:cxn modelId="{314FF0C3-E034-465F-B275-F1190FA81A77}" type="presOf" srcId="{00C6983B-CDAA-472D-962B-A8B1836B57CA}" destId="{BFEF044F-71F8-48B5-8506-B492208FB159}" srcOrd="0" destOrd="0" presId="urn:microsoft.com/office/officeart/2011/layout/CircleProcess"/>
    <dgm:cxn modelId="{8B44ACC7-27AE-46FD-B648-511E92678EC1}" type="presOf" srcId="{ABEABAD8-D8C4-4E93-8C27-867BFA0703C2}" destId="{5AFD17BD-932E-43D1-AF6C-4BA6DCA90411}" srcOrd="0" destOrd="0" presId="urn:microsoft.com/office/officeart/2011/layout/CircleProcess"/>
    <dgm:cxn modelId="{2E6E7DC9-E24C-46CE-9EA2-3B459F9B14A1}" type="presOf" srcId="{32AF5948-88B7-49E6-8677-0B029B500045}" destId="{E38E3C81-4A4E-44B4-B133-CF6D16952DAA}" srcOrd="1" destOrd="0" presId="urn:microsoft.com/office/officeart/2011/layout/CircleProcess"/>
    <dgm:cxn modelId="{2DF6CCCB-CC8E-4C8D-B5F0-A0DD0F7DC595}" type="presOf" srcId="{00C6983B-CDAA-472D-962B-A8B1836B57CA}" destId="{6E294CF3-8A52-4623-BC0F-E81E06F177DA}" srcOrd="1" destOrd="0" presId="urn:microsoft.com/office/officeart/2011/layout/CircleProcess"/>
    <dgm:cxn modelId="{9577A6D3-3C95-4C30-9F55-F1DECF381B30}" type="presOf" srcId="{7E52856F-C123-4235-8BA7-BAF868B1F6EF}" destId="{E290CE4C-58E2-4DF6-A9AB-D2EBB1C62CA9}" srcOrd="0" destOrd="0" presId="urn:microsoft.com/office/officeart/2011/layout/CircleProcess"/>
    <dgm:cxn modelId="{FF4643D4-67C0-4F76-AB54-6ABAF106BB3A}" type="presOf" srcId="{36A5F40B-43D6-493D-83C6-20E04F9D650C}" destId="{72D50598-505A-461C-A1D0-288468F823AE}" srcOrd="0" destOrd="0" presId="urn:microsoft.com/office/officeart/2011/layout/CircleProcess"/>
    <dgm:cxn modelId="{1D6EEEDA-9D09-4FC4-A434-E56EAE2371CF}" type="presOf" srcId="{9EE0E6F7-5804-4FA6-B1D6-EC22F1B4FE87}" destId="{317D60B8-1E58-47C7-A386-874943631BFC}" srcOrd="0" destOrd="0" presId="urn:microsoft.com/office/officeart/2011/layout/CircleProcess"/>
    <dgm:cxn modelId="{78C159E8-A382-4688-B355-299458D31B35}" type="presOf" srcId="{3B1D126D-93A2-4F6B-869B-C9C68DD0EC80}" destId="{6EAB1679-8FBF-4D61-B982-F85F58556D99}" srcOrd="0" destOrd="0" presId="urn:microsoft.com/office/officeart/2011/layout/CircleProcess"/>
    <dgm:cxn modelId="{674554F7-78F1-4E5D-916E-C34496DE5052}" type="presOf" srcId="{49CFCD7A-DF2F-481C-8663-98D0CE9E8DC3}" destId="{6EA87638-0C22-4F4E-AEF8-B74ABF77D6E6}" srcOrd="0" destOrd="0" presId="urn:microsoft.com/office/officeart/2011/layout/CircleProcess"/>
    <dgm:cxn modelId="{D2BDC841-2EC6-4D61-87A1-9EDF775A8243}" type="presParOf" srcId="{317D60B8-1E58-47C7-A386-874943631BFC}" destId="{1CB1E237-3715-4D9C-9F12-212056B580F5}" srcOrd="0" destOrd="0" presId="urn:microsoft.com/office/officeart/2011/layout/CircleProcess"/>
    <dgm:cxn modelId="{9336BC81-AA2E-4368-9BC3-3A39A76ECFD3}" type="presParOf" srcId="{1CB1E237-3715-4D9C-9F12-212056B580F5}" destId="{68DBE7F8-4F1C-485F-BC02-9EAF7D9DCA44}" srcOrd="0" destOrd="0" presId="urn:microsoft.com/office/officeart/2011/layout/CircleProcess"/>
    <dgm:cxn modelId="{FF8658C0-6540-40A5-B607-CE3FCD7F82E1}" type="presParOf" srcId="{317D60B8-1E58-47C7-A386-874943631BFC}" destId="{E9B97BE7-30F7-4274-AD38-F6B6712B62F2}" srcOrd="1" destOrd="0" presId="urn:microsoft.com/office/officeart/2011/layout/CircleProcess"/>
    <dgm:cxn modelId="{CB552979-FF13-427C-8B6F-B81618C88192}" type="presParOf" srcId="{E9B97BE7-30F7-4274-AD38-F6B6712B62F2}" destId="{6EAB1679-8FBF-4D61-B982-F85F58556D99}" srcOrd="0" destOrd="0" presId="urn:microsoft.com/office/officeart/2011/layout/CircleProcess"/>
    <dgm:cxn modelId="{593B8169-28D0-4980-9866-91660788A930}" type="presParOf" srcId="{317D60B8-1E58-47C7-A386-874943631BFC}" destId="{A1709CFD-0351-48D7-8E76-2D18A203AE66}" srcOrd="2" destOrd="0" presId="urn:microsoft.com/office/officeart/2011/layout/CircleProcess"/>
    <dgm:cxn modelId="{042EF41A-F650-4623-B8D4-8B55FD5C64BB}" type="presParOf" srcId="{317D60B8-1E58-47C7-A386-874943631BFC}" destId="{16444DE7-ABB4-4D65-8272-93BEB855D9DE}" srcOrd="3" destOrd="0" presId="urn:microsoft.com/office/officeart/2011/layout/CircleProcess"/>
    <dgm:cxn modelId="{4AE16335-C7A3-45B8-83DC-DB4B6386CB83}" type="presParOf" srcId="{16444DE7-ABB4-4D65-8272-93BEB855D9DE}" destId="{CBEC36BB-CB3C-475D-AAB1-D2CAF92E42A5}" srcOrd="0" destOrd="0" presId="urn:microsoft.com/office/officeart/2011/layout/CircleProcess"/>
    <dgm:cxn modelId="{FD8D49CD-59A5-4F86-AAFD-7043BBFFDD3C}" type="presParOf" srcId="{317D60B8-1E58-47C7-A386-874943631BFC}" destId="{0561A245-5A25-4C70-942E-F6499BB80429}" srcOrd="4" destOrd="0" presId="urn:microsoft.com/office/officeart/2011/layout/CircleProcess"/>
    <dgm:cxn modelId="{E3705140-69A1-4008-AAE7-7266D0D11694}" type="presParOf" srcId="{0561A245-5A25-4C70-942E-F6499BB80429}" destId="{72D50598-505A-461C-A1D0-288468F823AE}" srcOrd="0" destOrd="0" presId="urn:microsoft.com/office/officeart/2011/layout/CircleProcess"/>
    <dgm:cxn modelId="{2E423106-F7E4-41FB-A072-1B19BC401CC4}" type="presParOf" srcId="{317D60B8-1E58-47C7-A386-874943631BFC}" destId="{0B032520-CFCF-4487-8ED4-9D3EBEFED3D0}" srcOrd="5" destOrd="0" presId="urn:microsoft.com/office/officeart/2011/layout/CircleProcess"/>
    <dgm:cxn modelId="{92D98822-7DC4-40E7-B2EF-E9FD3AC0208B}" type="presParOf" srcId="{317D60B8-1E58-47C7-A386-874943631BFC}" destId="{098892A8-CF80-4813-9349-6A822BB8BCB2}" srcOrd="6" destOrd="0" presId="urn:microsoft.com/office/officeart/2011/layout/CircleProcess"/>
    <dgm:cxn modelId="{DF8DADF4-2783-4FDB-A108-977D8FED5872}" type="presParOf" srcId="{098892A8-CF80-4813-9349-6A822BB8BCB2}" destId="{6BB9D50B-5065-44EF-A2AE-A0764CC613AB}" srcOrd="0" destOrd="0" presId="urn:microsoft.com/office/officeart/2011/layout/CircleProcess"/>
    <dgm:cxn modelId="{291C312D-29F6-467A-8B8F-7B99CABF7627}" type="presParOf" srcId="{317D60B8-1E58-47C7-A386-874943631BFC}" destId="{38465AA0-5F46-47BE-B57A-5232B6EC3813}" srcOrd="7" destOrd="0" presId="urn:microsoft.com/office/officeart/2011/layout/CircleProcess"/>
    <dgm:cxn modelId="{3D6349D0-FF84-40A1-85C3-67C3BEF16896}" type="presParOf" srcId="{38465AA0-5F46-47BE-B57A-5232B6EC3813}" destId="{CF26C5BB-9F0F-4CCC-B4C1-59BF7E8B62F5}" srcOrd="0" destOrd="0" presId="urn:microsoft.com/office/officeart/2011/layout/CircleProcess"/>
    <dgm:cxn modelId="{D39C3ED0-8BB2-4872-9857-1583AFE3B25D}" type="presParOf" srcId="{317D60B8-1E58-47C7-A386-874943631BFC}" destId="{9C6A8413-0293-4267-88A8-C51F1320C191}" srcOrd="8" destOrd="0" presId="urn:microsoft.com/office/officeart/2011/layout/CircleProcess"/>
    <dgm:cxn modelId="{E936EDC3-B73C-4641-93BD-F8C250488749}" type="presParOf" srcId="{317D60B8-1E58-47C7-A386-874943631BFC}" destId="{B84EBD2C-713D-4C91-886D-2BE24501CB16}" srcOrd="9" destOrd="0" presId="urn:microsoft.com/office/officeart/2011/layout/CircleProcess"/>
    <dgm:cxn modelId="{0907C980-CC08-4163-A582-F39A5D0F2EDD}" type="presParOf" srcId="{B84EBD2C-713D-4C91-886D-2BE24501CB16}" destId="{20D30B23-752A-4B33-8A83-CF646CF38F7A}" srcOrd="0" destOrd="0" presId="urn:microsoft.com/office/officeart/2011/layout/CircleProcess"/>
    <dgm:cxn modelId="{2A75DC57-CF35-43C0-B543-66BBF0B7DCA9}" type="presParOf" srcId="{317D60B8-1E58-47C7-A386-874943631BFC}" destId="{362AB6B5-97AD-40C4-8EF8-558EF15A0EEA}" srcOrd="10" destOrd="0" presId="urn:microsoft.com/office/officeart/2011/layout/CircleProcess"/>
    <dgm:cxn modelId="{67C55D66-03F8-407F-94B8-FC61991767E5}" type="presParOf" srcId="{362AB6B5-97AD-40C4-8EF8-558EF15A0EEA}" destId="{01DBE665-3AD2-43AD-89CF-06D444141D9C}" srcOrd="0" destOrd="0" presId="urn:microsoft.com/office/officeart/2011/layout/CircleProcess"/>
    <dgm:cxn modelId="{B733D68D-D30E-4C0F-A84F-6AE5B3E7C3FA}" type="presParOf" srcId="{317D60B8-1E58-47C7-A386-874943631BFC}" destId="{004A6CAB-972E-491A-8B17-98E1AD692932}" srcOrd="11" destOrd="0" presId="urn:microsoft.com/office/officeart/2011/layout/CircleProcess"/>
    <dgm:cxn modelId="{422A2E44-C04B-4FE4-8698-E4C1B9CA89D4}" type="presParOf" srcId="{317D60B8-1E58-47C7-A386-874943631BFC}" destId="{2DBD2B63-1C3D-4ADC-9FE6-3C3EEE08A57E}" srcOrd="12" destOrd="0" presId="urn:microsoft.com/office/officeart/2011/layout/CircleProcess"/>
    <dgm:cxn modelId="{2A84A7AC-DDA9-43B1-B04E-F4DE9A7E3480}" type="presParOf" srcId="{2DBD2B63-1C3D-4ADC-9FE6-3C3EEE08A57E}" destId="{0CE37BE6-9D30-48D1-93E0-9F14EFBE92FE}" srcOrd="0" destOrd="0" presId="urn:microsoft.com/office/officeart/2011/layout/CircleProcess"/>
    <dgm:cxn modelId="{35632029-7BA8-4985-93DD-5F2E55A023CE}" type="presParOf" srcId="{317D60B8-1E58-47C7-A386-874943631BFC}" destId="{92F6B9AF-4BE8-4260-9C59-51C483A5C30C}" srcOrd="13" destOrd="0" presId="urn:microsoft.com/office/officeart/2011/layout/CircleProcess"/>
    <dgm:cxn modelId="{7F8AAFF7-77C1-4D03-9B69-B2639C45B44D}" type="presParOf" srcId="{92F6B9AF-4BE8-4260-9C59-51C483A5C30C}" destId="{6EA87638-0C22-4F4E-AEF8-B74ABF77D6E6}" srcOrd="0" destOrd="0" presId="urn:microsoft.com/office/officeart/2011/layout/CircleProcess"/>
    <dgm:cxn modelId="{F0EBD2E2-EC02-4186-A728-293E41AB6AD7}" type="presParOf" srcId="{317D60B8-1E58-47C7-A386-874943631BFC}" destId="{C39E1FA7-526E-401A-AB52-C3572F6EC9DB}" srcOrd="14" destOrd="0" presId="urn:microsoft.com/office/officeart/2011/layout/CircleProcess"/>
    <dgm:cxn modelId="{277EDB8D-8F26-4FD6-BA91-BDAB67FE6C6F}" type="presParOf" srcId="{317D60B8-1E58-47C7-A386-874943631BFC}" destId="{B1DAF772-16AD-4B09-83DF-403729CBFD22}" srcOrd="15" destOrd="0" presId="urn:microsoft.com/office/officeart/2011/layout/CircleProcess"/>
    <dgm:cxn modelId="{F87D35F9-5453-43FA-82CA-EDD34E6C545E}" type="presParOf" srcId="{B1DAF772-16AD-4B09-83DF-403729CBFD22}" destId="{F6CEB81B-FF29-4094-ABAA-77EE4770866A}" srcOrd="0" destOrd="0" presId="urn:microsoft.com/office/officeart/2011/layout/CircleProcess"/>
    <dgm:cxn modelId="{F3A4708E-4842-4066-9630-F2F0BD717278}" type="presParOf" srcId="{317D60B8-1E58-47C7-A386-874943631BFC}" destId="{7A9EACF2-85DE-4D41-B6E9-B2C44886D94B}" srcOrd="16" destOrd="0" presId="urn:microsoft.com/office/officeart/2011/layout/CircleProcess"/>
    <dgm:cxn modelId="{801E83C4-731B-4D8F-9DA9-AB1CEFBC2294}" type="presParOf" srcId="{7A9EACF2-85DE-4D41-B6E9-B2C44886D94B}" destId="{45365A49-E8B9-4EBA-AE3F-B3327D54E20A}" srcOrd="0" destOrd="0" presId="urn:microsoft.com/office/officeart/2011/layout/CircleProcess"/>
    <dgm:cxn modelId="{1C884B2D-2803-4B1D-8192-8B222B879304}" type="presParOf" srcId="{317D60B8-1E58-47C7-A386-874943631BFC}" destId="{E38E3C81-4A4E-44B4-B133-CF6D16952DAA}" srcOrd="17" destOrd="0" presId="urn:microsoft.com/office/officeart/2011/layout/CircleProcess"/>
    <dgm:cxn modelId="{40C282AE-C5EF-4D97-A96E-832F3D4229BB}" type="presParOf" srcId="{317D60B8-1E58-47C7-A386-874943631BFC}" destId="{97DA1932-BCCC-4DA2-A568-6664A6232ED1}" srcOrd="18" destOrd="0" presId="urn:microsoft.com/office/officeart/2011/layout/CircleProcess"/>
    <dgm:cxn modelId="{51B615D7-39D8-45C4-90B3-41752E1A8CE3}" type="presParOf" srcId="{97DA1932-BCCC-4DA2-A568-6664A6232ED1}" destId="{68CA2306-7D3B-40AA-B0DD-235647CE798C}" srcOrd="0" destOrd="0" presId="urn:microsoft.com/office/officeart/2011/layout/CircleProcess"/>
    <dgm:cxn modelId="{946D3F9B-283F-445A-859A-5607304C3B22}" type="presParOf" srcId="{317D60B8-1E58-47C7-A386-874943631BFC}" destId="{12D178FE-C4AE-4E3F-887C-EB915CFE1503}" srcOrd="19" destOrd="0" presId="urn:microsoft.com/office/officeart/2011/layout/CircleProcess"/>
    <dgm:cxn modelId="{7A3E8776-0A93-49B7-9042-77DB55A69ED5}" type="presParOf" srcId="{12D178FE-C4AE-4E3F-887C-EB915CFE1503}" destId="{E290CE4C-58E2-4DF6-A9AB-D2EBB1C62CA9}" srcOrd="0" destOrd="0" presId="urn:microsoft.com/office/officeart/2011/layout/CircleProcess"/>
    <dgm:cxn modelId="{3EFDF32C-F65E-4684-BEDC-D58CC810616E}" type="presParOf" srcId="{317D60B8-1E58-47C7-A386-874943631BFC}" destId="{20131C98-4BE6-4C5A-8AAB-4B79B690C1F0}" srcOrd="20" destOrd="0" presId="urn:microsoft.com/office/officeart/2011/layout/CircleProcess"/>
    <dgm:cxn modelId="{CF3FCDF2-4D33-46C0-9CBD-47E545834E45}" type="presParOf" srcId="{317D60B8-1E58-47C7-A386-874943631BFC}" destId="{0DF6C53C-CDB5-4C72-B5D9-841DDF18C0C6}" srcOrd="21" destOrd="0" presId="urn:microsoft.com/office/officeart/2011/layout/CircleProcess"/>
    <dgm:cxn modelId="{5DF4FBA6-F58B-4CCD-AE2D-BE5E9F4A9F40}" type="presParOf" srcId="{0DF6C53C-CDB5-4C72-B5D9-841DDF18C0C6}" destId="{A1343CAC-2F74-4974-913A-460A6DE778CF}" srcOrd="0" destOrd="0" presId="urn:microsoft.com/office/officeart/2011/layout/CircleProcess"/>
    <dgm:cxn modelId="{E8108D85-27A4-4EC7-8644-9B2280176E92}" type="presParOf" srcId="{317D60B8-1E58-47C7-A386-874943631BFC}" destId="{E74496E6-5D2E-409D-BE80-34E7745AD886}" srcOrd="22" destOrd="0" presId="urn:microsoft.com/office/officeart/2011/layout/CircleProcess"/>
    <dgm:cxn modelId="{23C7AABA-B410-44DD-A727-A09CD99F8888}" type="presParOf" srcId="{E74496E6-5D2E-409D-BE80-34E7745AD886}" destId="{9547C4FD-0811-4073-AC58-2F9B23DDE4A3}" srcOrd="0" destOrd="0" presId="urn:microsoft.com/office/officeart/2011/layout/CircleProcess"/>
    <dgm:cxn modelId="{F8446903-AE2A-4FF8-B7DC-7161B0C8505E}" type="presParOf" srcId="{317D60B8-1E58-47C7-A386-874943631BFC}" destId="{83D459DE-9B6C-491A-A179-0D5A2271A1A9}" srcOrd="23" destOrd="0" presId="urn:microsoft.com/office/officeart/2011/layout/CircleProcess"/>
    <dgm:cxn modelId="{6EE9F29F-5EF6-42E2-992D-6D90C62B88BE}" type="presParOf" srcId="{317D60B8-1E58-47C7-A386-874943631BFC}" destId="{8315FFF3-9147-40F2-B44E-55E5E8A07566}" srcOrd="24" destOrd="0" presId="urn:microsoft.com/office/officeart/2011/layout/CircleProcess"/>
    <dgm:cxn modelId="{43599E9D-5A1C-4C23-82EA-4220E33BBF02}" type="presParOf" srcId="{8315FFF3-9147-40F2-B44E-55E5E8A07566}" destId="{8FC46236-3910-4F66-8B4B-921B5A9BF483}" srcOrd="0" destOrd="0" presId="urn:microsoft.com/office/officeart/2011/layout/CircleProcess"/>
    <dgm:cxn modelId="{761D2BAC-EB78-429E-AF9A-88BCC9B3AF4D}" type="presParOf" srcId="{317D60B8-1E58-47C7-A386-874943631BFC}" destId="{976D0918-A288-4177-8E0B-479D37A4976C}" srcOrd="25" destOrd="0" presId="urn:microsoft.com/office/officeart/2011/layout/CircleProcess"/>
    <dgm:cxn modelId="{1ED751F1-D433-40B1-B536-B37093422460}" type="presParOf" srcId="{976D0918-A288-4177-8E0B-479D37A4976C}" destId="{5AFD17BD-932E-43D1-AF6C-4BA6DCA90411}" srcOrd="0" destOrd="0" presId="urn:microsoft.com/office/officeart/2011/layout/CircleProcess"/>
    <dgm:cxn modelId="{6A32A94F-0958-4A2E-B5B4-3D671579F98F}" type="presParOf" srcId="{317D60B8-1E58-47C7-A386-874943631BFC}" destId="{2883ECF9-9D07-47D1-99CE-093C0EEB6B02}" srcOrd="26" destOrd="0" presId="urn:microsoft.com/office/officeart/2011/layout/CircleProcess"/>
    <dgm:cxn modelId="{537AB5E2-A5CB-4360-A367-2B60BCD80003}" type="presParOf" srcId="{317D60B8-1E58-47C7-A386-874943631BFC}" destId="{F1350D4A-3190-42FB-8DF2-92157E73E603}" srcOrd="27" destOrd="0" presId="urn:microsoft.com/office/officeart/2011/layout/CircleProcess"/>
    <dgm:cxn modelId="{C6E73A22-3C41-4151-AA32-90C4BE8FBE5C}" type="presParOf" srcId="{F1350D4A-3190-42FB-8DF2-92157E73E603}" destId="{6D74DF25-0D2C-48AA-807C-6AF3B183777B}" srcOrd="0" destOrd="0" presId="urn:microsoft.com/office/officeart/2011/layout/CircleProcess"/>
    <dgm:cxn modelId="{3C5CDC76-EDA1-42B5-9853-8B86692A4735}" type="presParOf" srcId="{317D60B8-1E58-47C7-A386-874943631BFC}" destId="{A003A8C0-25D1-4AD4-BFAD-A031D5BD4C17}" srcOrd="28" destOrd="0" presId="urn:microsoft.com/office/officeart/2011/layout/CircleProcess"/>
    <dgm:cxn modelId="{BCC6D0E3-5564-4A52-B78E-6FC5FACA510F}" type="presParOf" srcId="{A003A8C0-25D1-4AD4-BFAD-A031D5BD4C17}" destId="{BFEF044F-71F8-48B5-8506-B492208FB159}" srcOrd="0" destOrd="0" presId="urn:microsoft.com/office/officeart/2011/layout/CircleProcess"/>
    <dgm:cxn modelId="{72117DCC-6EFE-4299-B9E3-7E081E88DDBC}" type="presParOf" srcId="{317D60B8-1E58-47C7-A386-874943631BFC}" destId="{6E294CF3-8A52-4623-BC0F-E81E06F177DA}" srcOrd="29"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E0E6F7-5804-4FA6-B1D6-EC22F1B4FE87}"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ABEABAD8-D8C4-4E93-8C27-867BFA0703C2}">
      <dgm:prSet phldrT="[Text]" custT="1"/>
      <dgm:spPr>
        <a:ln>
          <a:solidFill>
            <a:schemeClr val="accent2"/>
          </a:solidFill>
        </a:ln>
      </dgm:spPr>
      <dgm:t>
        <a:bodyPr/>
        <a:lstStyle/>
        <a:p>
          <a:r>
            <a:rPr lang="en-GB" sz="900" dirty="0"/>
            <a:t>1. General</a:t>
          </a:r>
        </a:p>
      </dgm:t>
    </dgm:pt>
    <dgm:pt modelId="{F30C1B02-FE88-41AE-B46E-3424A5849A7F}" type="parTrans" cxnId="{7722D270-BBEE-4320-BAF7-3A905A09CF72}">
      <dgm:prSet/>
      <dgm:spPr/>
      <dgm:t>
        <a:bodyPr/>
        <a:lstStyle/>
        <a:p>
          <a:endParaRPr lang="en-GB" sz="2400"/>
        </a:p>
      </dgm:t>
    </dgm:pt>
    <dgm:pt modelId="{55FE2CBB-BBEA-44CC-9955-1BBE6BEF70E4}" type="sibTrans" cxnId="{7722D270-BBEE-4320-BAF7-3A905A09CF72}">
      <dgm:prSet/>
      <dgm:spPr/>
      <dgm:t>
        <a:bodyPr/>
        <a:lstStyle/>
        <a:p>
          <a:endParaRPr lang="en-GB" sz="2400"/>
        </a:p>
      </dgm:t>
    </dgm:pt>
    <dgm:pt modelId="{FF109C59-A393-4030-AFA8-87B1281B20B8}">
      <dgm:prSet phldrT="[Text]" custT="1"/>
      <dgm:spPr>
        <a:ln>
          <a:solidFill>
            <a:schemeClr val="accent2"/>
          </a:solidFill>
        </a:ln>
      </dgm:spPr>
      <dgm:t>
        <a:bodyPr/>
        <a:lstStyle/>
        <a:p>
          <a:r>
            <a:rPr lang="en-GB" sz="900" dirty="0"/>
            <a:t>2. The </a:t>
          </a:r>
          <a:r>
            <a:rPr lang="en-GB" sz="900" i="1" dirty="0"/>
            <a:t>Consultant’s </a:t>
          </a:r>
          <a:r>
            <a:rPr lang="en-GB" sz="900" i="0" dirty="0"/>
            <a:t>main responsibilities</a:t>
          </a:r>
          <a:endParaRPr lang="en-GB" sz="900" dirty="0"/>
        </a:p>
      </dgm:t>
    </dgm:pt>
    <dgm:pt modelId="{2104FB2B-1584-4899-936A-5C89641F9EAD}" type="parTrans" cxnId="{F9E11189-BBCD-4A03-BB48-FEEA1BB9FECE}">
      <dgm:prSet/>
      <dgm:spPr/>
      <dgm:t>
        <a:bodyPr/>
        <a:lstStyle/>
        <a:p>
          <a:endParaRPr lang="en-GB" sz="2400"/>
        </a:p>
      </dgm:t>
    </dgm:pt>
    <dgm:pt modelId="{56E01295-2E12-4584-9E81-F86BF04E49B5}" type="sibTrans" cxnId="{F9E11189-BBCD-4A03-BB48-FEEA1BB9FECE}">
      <dgm:prSet/>
      <dgm:spPr/>
      <dgm:t>
        <a:bodyPr/>
        <a:lstStyle/>
        <a:p>
          <a:endParaRPr lang="en-GB" sz="2400"/>
        </a:p>
      </dgm:t>
    </dgm:pt>
    <dgm:pt modelId="{7E52856F-C123-4235-8BA7-BAF868B1F6EF}">
      <dgm:prSet phldrT="[Text]" custT="1"/>
      <dgm:spPr>
        <a:ln>
          <a:solidFill>
            <a:schemeClr val="accent2"/>
          </a:solidFill>
        </a:ln>
      </dgm:spPr>
      <dgm:t>
        <a:bodyPr/>
        <a:lstStyle/>
        <a:p>
          <a:r>
            <a:rPr lang="en-GB" sz="900" dirty="0"/>
            <a:t>3. Time</a:t>
          </a:r>
        </a:p>
      </dgm:t>
    </dgm:pt>
    <dgm:pt modelId="{4DB77D6F-89A2-43FB-B636-FC16301300C8}" type="parTrans" cxnId="{FD105CB6-8A43-4D7F-9FA7-A0869AE17DAF}">
      <dgm:prSet/>
      <dgm:spPr/>
      <dgm:t>
        <a:bodyPr/>
        <a:lstStyle/>
        <a:p>
          <a:endParaRPr lang="en-GB" sz="2400"/>
        </a:p>
      </dgm:t>
    </dgm:pt>
    <dgm:pt modelId="{1E3600F2-EB87-4F6A-B4AE-C6C8911BCAA0}" type="sibTrans" cxnId="{FD105CB6-8A43-4D7F-9FA7-A0869AE17DAF}">
      <dgm:prSet/>
      <dgm:spPr/>
      <dgm:t>
        <a:bodyPr/>
        <a:lstStyle/>
        <a:p>
          <a:endParaRPr lang="en-GB" sz="2400"/>
        </a:p>
      </dgm:t>
    </dgm:pt>
    <dgm:pt modelId="{32AF5948-88B7-49E6-8677-0B029B500045}">
      <dgm:prSet phldrT="[Text]" custT="1"/>
      <dgm:spPr>
        <a:ln>
          <a:solidFill>
            <a:schemeClr val="accent2"/>
          </a:solidFill>
        </a:ln>
      </dgm:spPr>
      <dgm:t>
        <a:bodyPr/>
        <a:lstStyle/>
        <a:p>
          <a:r>
            <a:rPr lang="en-GB" sz="900" dirty="0"/>
            <a:t>4. Quality Management</a:t>
          </a:r>
        </a:p>
      </dgm:t>
    </dgm:pt>
    <dgm:pt modelId="{F4F57594-5EE5-4E3E-B064-234A5C45290D}" type="parTrans" cxnId="{BD3BDF41-3244-489A-A641-1C9B19BC0713}">
      <dgm:prSet/>
      <dgm:spPr/>
      <dgm:t>
        <a:bodyPr/>
        <a:lstStyle/>
        <a:p>
          <a:endParaRPr lang="en-GB" sz="2400"/>
        </a:p>
      </dgm:t>
    </dgm:pt>
    <dgm:pt modelId="{5D927B13-1819-4846-96B3-A478441C0C17}" type="sibTrans" cxnId="{BD3BDF41-3244-489A-A641-1C9B19BC0713}">
      <dgm:prSet/>
      <dgm:spPr/>
      <dgm:t>
        <a:bodyPr/>
        <a:lstStyle/>
        <a:p>
          <a:endParaRPr lang="en-GB" sz="2400"/>
        </a:p>
      </dgm:t>
    </dgm:pt>
    <dgm:pt modelId="{49CFCD7A-DF2F-481C-8663-98D0CE9E8DC3}">
      <dgm:prSet phldrT="[Text]" custT="1"/>
      <dgm:spPr>
        <a:ln>
          <a:solidFill>
            <a:schemeClr val="accent2"/>
          </a:solidFill>
        </a:ln>
      </dgm:spPr>
      <dgm:t>
        <a:bodyPr/>
        <a:lstStyle/>
        <a:p>
          <a:r>
            <a:rPr lang="en-GB" sz="900" dirty="0"/>
            <a:t>5. Payment</a:t>
          </a:r>
        </a:p>
      </dgm:t>
    </dgm:pt>
    <dgm:pt modelId="{353463B0-E1BA-45AA-A4AC-89699C5AE67D}" type="parTrans" cxnId="{70BEF56C-C7FD-4F81-BFB4-1C18204CDEF1}">
      <dgm:prSet/>
      <dgm:spPr/>
      <dgm:t>
        <a:bodyPr/>
        <a:lstStyle/>
        <a:p>
          <a:endParaRPr lang="en-GB" sz="2400"/>
        </a:p>
      </dgm:t>
    </dgm:pt>
    <dgm:pt modelId="{B5166DE6-B412-4E52-9E0F-853A55242E6E}" type="sibTrans" cxnId="{70BEF56C-C7FD-4F81-BFB4-1C18204CDEF1}">
      <dgm:prSet/>
      <dgm:spPr/>
      <dgm:t>
        <a:bodyPr/>
        <a:lstStyle/>
        <a:p>
          <a:endParaRPr lang="en-GB" sz="2400"/>
        </a:p>
      </dgm:t>
    </dgm:pt>
    <dgm:pt modelId="{2D4A47B2-9E51-4470-8476-E90FA87BC68C}">
      <dgm:prSet phldrT="[Text]" custT="1"/>
      <dgm:spPr>
        <a:ln>
          <a:solidFill>
            <a:schemeClr val="accent2"/>
          </a:solidFill>
        </a:ln>
      </dgm:spPr>
      <dgm:t>
        <a:bodyPr/>
        <a:lstStyle/>
        <a:p>
          <a:r>
            <a:rPr lang="en-GB" sz="900" dirty="0"/>
            <a:t>6. Compensation Events</a:t>
          </a:r>
        </a:p>
      </dgm:t>
    </dgm:pt>
    <dgm:pt modelId="{5D8E18F8-26D4-4A89-8926-96D0D3B8E640}" type="parTrans" cxnId="{C3E63AA6-B328-432B-A9F4-2DDB18BB993D}">
      <dgm:prSet/>
      <dgm:spPr/>
      <dgm:t>
        <a:bodyPr/>
        <a:lstStyle/>
        <a:p>
          <a:endParaRPr lang="en-GB" sz="2400"/>
        </a:p>
      </dgm:t>
    </dgm:pt>
    <dgm:pt modelId="{4CDB449A-A4A6-4092-B204-B4420F89280A}" type="sibTrans" cxnId="{C3E63AA6-B328-432B-A9F4-2DDB18BB993D}">
      <dgm:prSet/>
      <dgm:spPr/>
      <dgm:t>
        <a:bodyPr/>
        <a:lstStyle/>
        <a:p>
          <a:endParaRPr lang="en-GB" sz="2400"/>
        </a:p>
      </dgm:t>
    </dgm:pt>
    <dgm:pt modelId="{CBDBE811-24A4-4483-BD30-0F8995BB9A3B}">
      <dgm:prSet phldrT="[Text]" custT="1"/>
      <dgm:spPr>
        <a:ln>
          <a:solidFill>
            <a:schemeClr val="accent2"/>
          </a:solidFill>
        </a:ln>
      </dgm:spPr>
      <dgm:t>
        <a:bodyPr/>
        <a:lstStyle/>
        <a:p>
          <a:r>
            <a:rPr lang="en-GB" sz="900" dirty="0"/>
            <a:t>7. Rights to material</a:t>
          </a:r>
        </a:p>
      </dgm:t>
    </dgm:pt>
    <dgm:pt modelId="{7562116D-2FAF-4796-B71A-0F125F6050AC}" type="parTrans" cxnId="{2F95A3B4-053E-4B77-B124-2B933B2759CC}">
      <dgm:prSet/>
      <dgm:spPr/>
      <dgm:t>
        <a:bodyPr/>
        <a:lstStyle/>
        <a:p>
          <a:endParaRPr lang="en-GB" sz="2400"/>
        </a:p>
      </dgm:t>
    </dgm:pt>
    <dgm:pt modelId="{89170C1A-93FD-46FF-AEDE-1FEFA6850F68}" type="sibTrans" cxnId="{2F95A3B4-053E-4B77-B124-2B933B2759CC}">
      <dgm:prSet/>
      <dgm:spPr/>
      <dgm:t>
        <a:bodyPr/>
        <a:lstStyle/>
        <a:p>
          <a:endParaRPr lang="en-GB" sz="2400"/>
        </a:p>
      </dgm:t>
    </dgm:pt>
    <dgm:pt modelId="{36A5F40B-43D6-493D-83C6-20E04F9D650C}">
      <dgm:prSet phldrT="[Text]" custT="1"/>
      <dgm:spPr>
        <a:ln>
          <a:solidFill>
            <a:schemeClr val="accent2"/>
          </a:solidFill>
        </a:ln>
      </dgm:spPr>
      <dgm:t>
        <a:bodyPr/>
        <a:lstStyle/>
        <a:p>
          <a:r>
            <a:rPr lang="en-GB" sz="900" dirty="0"/>
            <a:t>8. Liabilities and insurance</a:t>
          </a:r>
        </a:p>
      </dgm:t>
    </dgm:pt>
    <dgm:pt modelId="{66F26B79-F1D2-484C-B86C-9F5B2976E512}" type="parTrans" cxnId="{CA4BE0BE-271A-401A-AA52-8F59D6C6242C}">
      <dgm:prSet/>
      <dgm:spPr/>
      <dgm:t>
        <a:bodyPr/>
        <a:lstStyle/>
        <a:p>
          <a:endParaRPr lang="en-GB" sz="2400"/>
        </a:p>
      </dgm:t>
    </dgm:pt>
    <dgm:pt modelId="{BD8F0011-DFDF-497D-9CD4-57A795E13ADF}" type="sibTrans" cxnId="{CA4BE0BE-271A-401A-AA52-8F59D6C6242C}">
      <dgm:prSet/>
      <dgm:spPr/>
      <dgm:t>
        <a:bodyPr/>
        <a:lstStyle/>
        <a:p>
          <a:endParaRPr lang="en-GB" sz="2400"/>
        </a:p>
      </dgm:t>
    </dgm:pt>
    <dgm:pt modelId="{3B1D126D-93A2-4F6B-869B-C9C68DD0EC80}">
      <dgm:prSet phldrT="[Text]" custT="1"/>
      <dgm:spPr>
        <a:ln>
          <a:solidFill>
            <a:schemeClr val="accent2"/>
          </a:solidFill>
        </a:ln>
      </dgm:spPr>
      <dgm:t>
        <a:bodyPr/>
        <a:lstStyle/>
        <a:p>
          <a:r>
            <a:rPr lang="en-GB" sz="900" dirty="0"/>
            <a:t>9</a:t>
          </a:r>
          <a:r>
            <a:rPr lang="en-GB" sz="900"/>
            <a:t>. Termination</a:t>
          </a:r>
          <a:endParaRPr lang="en-GB" sz="900" dirty="0"/>
        </a:p>
      </dgm:t>
    </dgm:pt>
    <dgm:pt modelId="{17D17327-1FE0-4FF2-B118-CF60D5508377}" type="parTrans" cxnId="{CB498A26-9383-4221-A449-D17380B9E56A}">
      <dgm:prSet/>
      <dgm:spPr/>
      <dgm:t>
        <a:bodyPr/>
        <a:lstStyle/>
        <a:p>
          <a:endParaRPr lang="en-GB" sz="2400"/>
        </a:p>
      </dgm:t>
    </dgm:pt>
    <dgm:pt modelId="{6D98382C-C98D-49D4-8526-87252BB42B4C}" type="sibTrans" cxnId="{CB498A26-9383-4221-A449-D17380B9E56A}">
      <dgm:prSet/>
      <dgm:spPr/>
      <dgm:t>
        <a:bodyPr/>
        <a:lstStyle/>
        <a:p>
          <a:endParaRPr lang="en-GB" sz="2400"/>
        </a:p>
      </dgm:t>
    </dgm:pt>
    <dgm:pt modelId="{00C6983B-CDAA-472D-962B-A8B1836B57CA}">
      <dgm:prSet phldrT="[Text]" custT="1"/>
      <dgm:spPr>
        <a:ln>
          <a:solidFill>
            <a:schemeClr val="accent2"/>
          </a:solidFill>
        </a:ln>
      </dgm:spPr>
      <dgm:t>
        <a:bodyPr/>
        <a:lstStyle/>
        <a:p>
          <a:r>
            <a:rPr lang="en-GB" sz="2000" b="1" dirty="0"/>
            <a:t>PSC</a:t>
          </a:r>
        </a:p>
      </dgm:t>
    </dgm:pt>
    <dgm:pt modelId="{29A83C92-12E0-444E-9AD0-E74DA72BA7FC}" type="parTrans" cxnId="{3D850A88-D0CB-4E81-86A7-998D492751AE}">
      <dgm:prSet/>
      <dgm:spPr/>
      <dgm:t>
        <a:bodyPr/>
        <a:lstStyle/>
        <a:p>
          <a:endParaRPr lang="en-GB" sz="2400"/>
        </a:p>
      </dgm:t>
    </dgm:pt>
    <dgm:pt modelId="{36791B36-03E0-47F0-8096-A7F924A73B2C}" type="sibTrans" cxnId="{3D850A88-D0CB-4E81-86A7-998D492751AE}">
      <dgm:prSet/>
      <dgm:spPr/>
      <dgm:t>
        <a:bodyPr/>
        <a:lstStyle/>
        <a:p>
          <a:endParaRPr lang="en-GB" sz="2400"/>
        </a:p>
      </dgm:t>
    </dgm:pt>
    <dgm:pt modelId="{317D60B8-1E58-47C7-A386-874943631BFC}" type="pres">
      <dgm:prSet presAssocID="{9EE0E6F7-5804-4FA6-B1D6-EC22F1B4FE87}" presName="Name0" presStyleCnt="0">
        <dgm:presLayoutVars>
          <dgm:chMax val="11"/>
          <dgm:chPref val="11"/>
          <dgm:dir/>
          <dgm:resizeHandles/>
        </dgm:presLayoutVars>
      </dgm:prSet>
      <dgm:spPr/>
    </dgm:pt>
    <dgm:pt modelId="{1CB1E237-3715-4D9C-9F12-212056B580F5}" type="pres">
      <dgm:prSet presAssocID="{3B1D126D-93A2-4F6B-869B-C9C68DD0EC80}" presName="Accent10" presStyleCnt="0"/>
      <dgm:spPr/>
    </dgm:pt>
    <dgm:pt modelId="{68DBE7F8-4F1C-485F-BC02-9EAF7D9DCA44}" type="pres">
      <dgm:prSet presAssocID="{3B1D126D-93A2-4F6B-869B-C9C68DD0EC80}" presName="Accent" presStyleLbl="node1" presStyleIdx="0" presStyleCnt="10"/>
      <dgm:spPr>
        <a:solidFill>
          <a:schemeClr val="accent2">
            <a:lumMod val="60000"/>
            <a:lumOff val="40000"/>
          </a:schemeClr>
        </a:solidFill>
      </dgm:spPr>
    </dgm:pt>
    <dgm:pt modelId="{E9B97BE7-30F7-4274-AD38-F6B6712B62F2}" type="pres">
      <dgm:prSet presAssocID="{3B1D126D-93A2-4F6B-869B-C9C68DD0EC80}" presName="ParentBackground10" presStyleCnt="0"/>
      <dgm:spPr/>
    </dgm:pt>
    <dgm:pt modelId="{6EAB1679-8FBF-4D61-B982-F85F58556D99}" type="pres">
      <dgm:prSet presAssocID="{3B1D126D-93A2-4F6B-869B-C9C68DD0EC80}" presName="ParentBackground" presStyleLbl="fgAcc1" presStyleIdx="0" presStyleCnt="10"/>
      <dgm:spPr/>
    </dgm:pt>
    <dgm:pt modelId="{A1709CFD-0351-48D7-8E76-2D18A203AE66}" type="pres">
      <dgm:prSet presAssocID="{3B1D126D-93A2-4F6B-869B-C9C68DD0EC80}" presName="Parent10" presStyleLbl="revTx" presStyleIdx="0" presStyleCnt="0">
        <dgm:presLayoutVars>
          <dgm:chMax val="1"/>
          <dgm:chPref val="1"/>
          <dgm:bulletEnabled val="1"/>
        </dgm:presLayoutVars>
      </dgm:prSet>
      <dgm:spPr/>
    </dgm:pt>
    <dgm:pt modelId="{16444DE7-ABB4-4D65-8272-93BEB855D9DE}" type="pres">
      <dgm:prSet presAssocID="{36A5F40B-43D6-493D-83C6-20E04F9D650C}" presName="Accent9" presStyleCnt="0"/>
      <dgm:spPr/>
    </dgm:pt>
    <dgm:pt modelId="{CBEC36BB-CB3C-475D-AAB1-D2CAF92E42A5}" type="pres">
      <dgm:prSet presAssocID="{36A5F40B-43D6-493D-83C6-20E04F9D650C}" presName="Accent" presStyleLbl="node1" presStyleIdx="1" presStyleCnt="10"/>
      <dgm:spPr>
        <a:solidFill>
          <a:schemeClr val="accent2">
            <a:lumMod val="60000"/>
            <a:lumOff val="40000"/>
          </a:schemeClr>
        </a:solidFill>
      </dgm:spPr>
    </dgm:pt>
    <dgm:pt modelId="{0561A245-5A25-4C70-942E-F6499BB80429}" type="pres">
      <dgm:prSet presAssocID="{36A5F40B-43D6-493D-83C6-20E04F9D650C}" presName="ParentBackground9" presStyleCnt="0"/>
      <dgm:spPr/>
    </dgm:pt>
    <dgm:pt modelId="{72D50598-505A-461C-A1D0-288468F823AE}" type="pres">
      <dgm:prSet presAssocID="{36A5F40B-43D6-493D-83C6-20E04F9D650C}" presName="ParentBackground" presStyleLbl="fgAcc1" presStyleIdx="1" presStyleCnt="10"/>
      <dgm:spPr/>
    </dgm:pt>
    <dgm:pt modelId="{0B032520-CFCF-4487-8ED4-9D3EBEFED3D0}" type="pres">
      <dgm:prSet presAssocID="{36A5F40B-43D6-493D-83C6-20E04F9D650C}" presName="Parent9" presStyleLbl="revTx" presStyleIdx="0" presStyleCnt="0">
        <dgm:presLayoutVars>
          <dgm:chMax val="1"/>
          <dgm:chPref val="1"/>
          <dgm:bulletEnabled val="1"/>
        </dgm:presLayoutVars>
      </dgm:prSet>
      <dgm:spPr/>
    </dgm:pt>
    <dgm:pt modelId="{098892A8-CF80-4813-9349-6A822BB8BCB2}" type="pres">
      <dgm:prSet presAssocID="{CBDBE811-24A4-4483-BD30-0F8995BB9A3B}" presName="Accent8" presStyleCnt="0"/>
      <dgm:spPr/>
    </dgm:pt>
    <dgm:pt modelId="{6BB9D50B-5065-44EF-A2AE-A0764CC613AB}" type="pres">
      <dgm:prSet presAssocID="{CBDBE811-24A4-4483-BD30-0F8995BB9A3B}" presName="Accent" presStyleLbl="node1" presStyleIdx="2" presStyleCnt="10"/>
      <dgm:spPr>
        <a:solidFill>
          <a:schemeClr val="accent2">
            <a:lumMod val="60000"/>
            <a:lumOff val="40000"/>
          </a:schemeClr>
        </a:solidFill>
      </dgm:spPr>
    </dgm:pt>
    <dgm:pt modelId="{38465AA0-5F46-47BE-B57A-5232B6EC3813}" type="pres">
      <dgm:prSet presAssocID="{CBDBE811-24A4-4483-BD30-0F8995BB9A3B}" presName="ParentBackground8" presStyleCnt="0"/>
      <dgm:spPr/>
    </dgm:pt>
    <dgm:pt modelId="{CF26C5BB-9F0F-4CCC-B4C1-59BF7E8B62F5}" type="pres">
      <dgm:prSet presAssocID="{CBDBE811-24A4-4483-BD30-0F8995BB9A3B}" presName="ParentBackground" presStyleLbl="fgAcc1" presStyleIdx="2" presStyleCnt="10"/>
      <dgm:spPr/>
    </dgm:pt>
    <dgm:pt modelId="{9C6A8413-0293-4267-88A8-C51F1320C191}" type="pres">
      <dgm:prSet presAssocID="{CBDBE811-24A4-4483-BD30-0F8995BB9A3B}" presName="Parent8" presStyleLbl="revTx" presStyleIdx="0" presStyleCnt="0">
        <dgm:presLayoutVars>
          <dgm:chMax val="1"/>
          <dgm:chPref val="1"/>
          <dgm:bulletEnabled val="1"/>
        </dgm:presLayoutVars>
      </dgm:prSet>
      <dgm:spPr/>
    </dgm:pt>
    <dgm:pt modelId="{B84EBD2C-713D-4C91-886D-2BE24501CB16}" type="pres">
      <dgm:prSet presAssocID="{2D4A47B2-9E51-4470-8476-E90FA87BC68C}" presName="Accent7" presStyleCnt="0"/>
      <dgm:spPr/>
    </dgm:pt>
    <dgm:pt modelId="{20D30B23-752A-4B33-8A83-CF646CF38F7A}" type="pres">
      <dgm:prSet presAssocID="{2D4A47B2-9E51-4470-8476-E90FA87BC68C}" presName="Accent" presStyleLbl="node1" presStyleIdx="3" presStyleCnt="10"/>
      <dgm:spPr>
        <a:solidFill>
          <a:schemeClr val="accent2">
            <a:lumMod val="60000"/>
            <a:lumOff val="40000"/>
          </a:schemeClr>
        </a:solidFill>
      </dgm:spPr>
    </dgm:pt>
    <dgm:pt modelId="{362AB6B5-97AD-40C4-8EF8-558EF15A0EEA}" type="pres">
      <dgm:prSet presAssocID="{2D4A47B2-9E51-4470-8476-E90FA87BC68C}" presName="ParentBackground7" presStyleCnt="0"/>
      <dgm:spPr/>
    </dgm:pt>
    <dgm:pt modelId="{01DBE665-3AD2-43AD-89CF-06D444141D9C}" type="pres">
      <dgm:prSet presAssocID="{2D4A47B2-9E51-4470-8476-E90FA87BC68C}" presName="ParentBackground" presStyleLbl="fgAcc1" presStyleIdx="3" presStyleCnt="10"/>
      <dgm:spPr/>
    </dgm:pt>
    <dgm:pt modelId="{004A6CAB-972E-491A-8B17-98E1AD692932}" type="pres">
      <dgm:prSet presAssocID="{2D4A47B2-9E51-4470-8476-E90FA87BC68C}" presName="Parent7" presStyleLbl="revTx" presStyleIdx="0" presStyleCnt="0">
        <dgm:presLayoutVars>
          <dgm:chMax val="1"/>
          <dgm:chPref val="1"/>
          <dgm:bulletEnabled val="1"/>
        </dgm:presLayoutVars>
      </dgm:prSet>
      <dgm:spPr/>
    </dgm:pt>
    <dgm:pt modelId="{2DBD2B63-1C3D-4ADC-9FE6-3C3EEE08A57E}" type="pres">
      <dgm:prSet presAssocID="{49CFCD7A-DF2F-481C-8663-98D0CE9E8DC3}" presName="Accent6" presStyleCnt="0"/>
      <dgm:spPr/>
    </dgm:pt>
    <dgm:pt modelId="{0CE37BE6-9D30-48D1-93E0-9F14EFBE92FE}" type="pres">
      <dgm:prSet presAssocID="{49CFCD7A-DF2F-481C-8663-98D0CE9E8DC3}" presName="Accent" presStyleLbl="node1" presStyleIdx="4" presStyleCnt="10"/>
      <dgm:spPr>
        <a:solidFill>
          <a:schemeClr val="accent2">
            <a:lumMod val="60000"/>
            <a:lumOff val="40000"/>
          </a:schemeClr>
        </a:solidFill>
      </dgm:spPr>
    </dgm:pt>
    <dgm:pt modelId="{92F6B9AF-4BE8-4260-9C59-51C483A5C30C}" type="pres">
      <dgm:prSet presAssocID="{49CFCD7A-DF2F-481C-8663-98D0CE9E8DC3}" presName="ParentBackground6" presStyleCnt="0"/>
      <dgm:spPr/>
    </dgm:pt>
    <dgm:pt modelId="{6EA87638-0C22-4F4E-AEF8-B74ABF77D6E6}" type="pres">
      <dgm:prSet presAssocID="{49CFCD7A-DF2F-481C-8663-98D0CE9E8DC3}" presName="ParentBackground" presStyleLbl="fgAcc1" presStyleIdx="4" presStyleCnt="10"/>
      <dgm:spPr/>
    </dgm:pt>
    <dgm:pt modelId="{C39E1FA7-526E-401A-AB52-C3572F6EC9DB}" type="pres">
      <dgm:prSet presAssocID="{49CFCD7A-DF2F-481C-8663-98D0CE9E8DC3}" presName="Parent6" presStyleLbl="revTx" presStyleIdx="0" presStyleCnt="0">
        <dgm:presLayoutVars>
          <dgm:chMax val="1"/>
          <dgm:chPref val="1"/>
          <dgm:bulletEnabled val="1"/>
        </dgm:presLayoutVars>
      </dgm:prSet>
      <dgm:spPr/>
    </dgm:pt>
    <dgm:pt modelId="{B1DAF772-16AD-4B09-83DF-403729CBFD22}" type="pres">
      <dgm:prSet presAssocID="{32AF5948-88B7-49E6-8677-0B029B500045}" presName="Accent5" presStyleCnt="0"/>
      <dgm:spPr/>
    </dgm:pt>
    <dgm:pt modelId="{F6CEB81B-FF29-4094-ABAA-77EE4770866A}" type="pres">
      <dgm:prSet presAssocID="{32AF5948-88B7-49E6-8677-0B029B500045}" presName="Accent" presStyleLbl="node1" presStyleIdx="5" presStyleCnt="10"/>
      <dgm:spPr>
        <a:solidFill>
          <a:schemeClr val="accent2">
            <a:lumMod val="60000"/>
            <a:lumOff val="40000"/>
          </a:schemeClr>
        </a:solidFill>
      </dgm:spPr>
    </dgm:pt>
    <dgm:pt modelId="{7A9EACF2-85DE-4D41-B6E9-B2C44886D94B}" type="pres">
      <dgm:prSet presAssocID="{32AF5948-88B7-49E6-8677-0B029B500045}" presName="ParentBackground5" presStyleCnt="0"/>
      <dgm:spPr/>
    </dgm:pt>
    <dgm:pt modelId="{45365A49-E8B9-4EBA-AE3F-B3327D54E20A}" type="pres">
      <dgm:prSet presAssocID="{32AF5948-88B7-49E6-8677-0B029B500045}" presName="ParentBackground" presStyleLbl="fgAcc1" presStyleIdx="5" presStyleCnt="10"/>
      <dgm:spPr/>
    </dgm:pt>
    <dgm:pt modelId="{E38E3C81-4A4E-44B4-B133-CF6D16952DAA}" type="pres">
      <dgm:prSet presAssocID="{32AF5948-88B7-49E6-8677-0B029B500045}" presName="Parent5" presStyleLbl="revTx" presStyleIdx="0" presStyleCnt="0">
        <dgm:presLayoutVars>
          <dgm:chMax val="1"/>
          <dgm:chPref val="1"/>
          <dgm:bulletEnabled val="1"/>
        </dgm:presLayoutVars>
      </dgm:prSet>
      <dgm:spPr/>
    </dgm:pt>
    <dgm:pt modelId="{97DA1932-BCCC-4DA2-A568-6664A6232ED1}" type="pres">
      <dgm:prSet presAssocID="{7E52856F-C123-4235-8BA7-BAF868B1F6EF}" presName="Accent4" presStyleCnt="0"/>
      <dgm:spPr/>
    </dgm:pt>
    <dgm:pt modelId="{68CA2306-7D3B-40AA-B0DD-235647CE798C}" type="pres">
      <dgm:prSet presAssocID="{7E52856F-C123-4235-8BA7-BAF868B1F6EF}" presName="Accent" presStyleLbl="node1" presStyleIdx="6" presStyleCnt="10"/>
      <dgm:spPr>
        <a:solidFill>
          <a:schemeClr val="accent2">
            <a:lumMod val="60000"/>
            <a:lumOff val="40000"/>
          </a:schemeClr>
        </a:solidFill>
      </dgm:spPr>
    </dgm:pt>
    <dgm:pt modelId="{12D178FE-C4AE-4E3F-887C-EB915CFE1503}" type="pres">
      <dgm:prSet presAssocID="{7E52856F-C123-4235-8BA7-BAF868B1F6EF}" presName="ParentBackground4" presStyleCnt="0"/>
      <dgm:spPr/>
    </dgm:pt>
    <dgm:pt modelId="{E290CE4C-58E2-4DF6-A9AB-D2EBB1C62CA9}" type="pres">
      <dgm:prSet presAssocID="{7E52856F-C123-4235-8BA7-BAF868B1F6EF}" presName="ParentBackground" presStyleLbl="fgAcc1" presStyleIdx="6" presStyleCnt="10"/>
      <dgm:spPr/>
    </dgm:pt>
    <dgm:pt modelId="{20131C98-4BE6-4C5A-8AAB-4B79B690C1F0}" type="pres">
      <dgm:prSet presAssocID="{7E52856F-C123-4235-8BA7-BAF868B1F6EF}" presName="Parent4" presStyleLbl="revTx" presStyleIdx="0" presStyleCnt="0">
        <dgm:presLayoutVars>
          <dgm:chMax val="1"/>
          <dgm:chPref val="1"/>
          <dgm:bulletEnabled val="1"/>
        </dgm:presLayoutVars>
      </dgm:prSet>
      <dgm:spPr/>
    </dgm:pt>
    <dgm:pt modelId="{0DF6C53C-CDB5-4C72-B5D9-841DDF18C0C6}" type="pres">
      <dgm:prSet presAssocID="{FF109C59-A393-4030-AFA8-87B1281B20B8}" presName="Accent3" presStyleCnt="0"/>
      <dgm:spPr/>
    </dgm:pt>
    <dgm:pt modelId="{A1343CAC-2F74-4974-913A-460A6DE778CF}" type="pres">
      <dgm:prSet presAssocID="{FF109C59-A393-4030-AFA8-87B1281B20B8}" presName="Accent" presStyleLbl="node1" presStyleIdx="7" presStyleCnt="10"/>
      <dgm:spPr>
        <a:solidFill>
          <a:schemeClr val="accent2">
            <a:lumMod val="60000"/>
            <a:lumOff val="40000"/>
          </a:schemeClr>
        </a:solidFill>
      </dgm:spPr>
    </dgm:pt>
    <dgm:pt modelId="{E74496E6-5D2E-409D-BE80-34E7745AD886}" type="pres">
      <dgm:prSet presAssocID="{FF109C59-A393-4030-AFA8-87B1281B20B8}" presName="ParentBackground3" presStyleCnt="0"/>
      <dgm:spPr/>
    </dgm:pt>
    <dgm:pt modelId="{9547C4FD-0811-4073-AC58-2F9B23DDE4A3}" type="pres">
      <dgm:prSet presAssocID="{FF109C59-A393-4030-AFA8-87B1281B20B8}" presName="ParentBackground" presStyleLbl="fgAcc1" presStyleIdx="7" presStyleCnt="10"/>
      <dgm:spPr/>
    </dgm:pt>
    <dgm:pt modelId="{83D459DE-9B6C-491A-A179-0D5A2271A1A9}" type="pres">
      <dgm:prSet presAssocID="{FF109C59-A393-4030-AFA8-87B1281B20B8}" presName="Parent3" presStyleLbl="revTx" presStyleIdx="0" presStyleCnt="0">
        <dgm:presLayoutVars>
          <dgm:chMax val="1"/>
          <dgm:chPref val="1"/>
          <dgm:bulletEnabled val="1"/>
        </dgm:presLayoutVars>
      </dgm:prSet>
      <dgm:spPr/>
    </dgm:pt>
    <dgm:pt modelId="{8315FFF3-9147-40F2-B44E-55E5E8A07566}" type="pres">
      <dgm:prSet presAssocID="{ABEABAD8-D8C4-4E93-8C27-867BFA0703C2}" presName="Accent2" presStyleCnt="0"/>
      <dgm:spPr/>
    </dgm:pt>
    <dgm:pt modelId="{8FC46236-3910-4F66-8B4B-921B5A9BF483}" type="pres">
      <dgm:prSet presAssocID="{ABEABAD8-D8C4-4E93-8C27-867BFA0703C2}" presName="Accent" presStyleLbl="node1" presStyleIdx="8" presStyleCnt="10"/>
      <dgm:spPr>
        <a:solidFill>
          <a:schemeClr val="accent2">
            <a:lumMod val="60000"/>
            <a:lumOff val="40000"/>
          </a:schemeClr>
        </a:solidFill>
      </dgm:spPr>
    </dgm:pt>
    <dgm:pt modelId="{976D0918-A288-4177-8E0B-479D37A4976C}" type="pres">
      <dgm:prSet presAssocID="{ABEABAD8-D8C4-4E93-8C27-867BFA0703C2}" presName="ParentBackground2" presStyleCnt="0"/>
      <dgm:spPr/>
    </dgm:pt>
    <dgm:pt modelId="{5AFD17BD-932E-43D1-AF6C-4BA6DCA90411}" type="pres">
      <dgm:prSet presAssocID="{ABEABAD8-D8C4-4E93-8C27-867BFA0703C2}" presName="ParentBackground" presStyleLbl="fgAcc1" presStyleIdx="8" presStyleCnt="10"/>
      <dgm:spPr/>
    </dgm:pt>
    <dgm:pt modelId="{2883ECF9-9D07-47D1-99CE-093C0EEB6B02}" type="pres">
      <dgm:prSet presAssocID="{ABEABAD8-D8C4-4E93-8C27-867BFA0703C2}" presName="Parent2" presStyleLbl="revTx" presStyleIdx="0" presStyleCnt="0">
        <dgm:presLayoutVars>
          <dgm:chMax val="1"/>
          <dgm:chPref val="1"/>
          <dgm:bulletEnabled val="1"/>
        </dgm:presLayoutVars>
      </dgm:prSet>
      <dgm:spPr/>
    </dgm:pt>
    <dgm:pt modelId="{F1350D4A-3190-42FB-8DF2-92157E73E603}" type="pres">
      <dgm:prSet presAssocID="{00C6983B-CDAA-472D-962B-A8B1836B57CA}" presName="Accent1" presStyleCnt="0"/>
      <dgm:spPr/>
    </dgm:pt>
    <dgm:pt modelId="{6D74DF25-0D2C-48AA-807C-6AF3B183777B}" type="pres">
      <dgm:prSet presAssocID="{00C6983B-CDAA-472D-962B-A8B1836B57CA}" presName="Accent" presStyleLbl="node1" presStyleIdx="9" presStyleCnt="10"/>
      <dgm:spPr>
        <a:solidFill>
          <a:schemeClr val="accent2">
            <a:lumMod val="60000"/>
            <a:lumOff val="40000"/>
          </a:schemeClr>
        </a:solidFill>
      </dgm:spPr>
    </dgm:pt>
    <dgm:pt modelId="{A003A8C0-25D1-4AD4-BFAD-A031D5BD4C17}" type="pres">
      <dgm:prSet presAssocID="{00C6983B-CDAA-472D-962B-A8B1836B57CA}" presName="ParentBackground1" presStyleCnt="0"/>
      <dgm:spPr/>
    </dgm:pt>
    <dgm:pt modelId="{BFEF044F-71F8-48B5-8506-B492208FB159}" type="pres">
      <dgm:prSet presAssocID="{00C6983B-CDAA-472D-962B-A8B1836B57CA}" presName="ParentBackground" presStyleLbl="fgAcc1" presStyleIdx="9" presStyleCnt="10"/>
      <dgm:spPr/>
    </dgm:pt>
    <dgm:pt modelId="{6E294CF3-8A52-4623-BC0F-E81E06F177DA}" type="pres">
      <dgm:prSet presAssocID="{00C6983B-CDAA-472D-962B-A8B1836B57CA}" presName="Parent1" presStyleLbl="revTx" presStyleIdx="0" presStyleCnt="0">
        <dgm:presLayoutVars>
          <dgm:chMax val="1"/>
          <dgm:chPref val="1"/>
          <dgm:bulletEnabled val="1"/>
        </dgm:presLayoutVars>
      </dgm:prSet>
      <dgm:spPr/>
    </dgm:pt>
  </dgm:ptLst>
  <dgm:cxnLst>
    <dgm:cxn modelId="{C3AA6104-BEE4-43C1-96B5-A4284DAEF3AC}" type="presOf" srcId="{32AF5948-88B7-49E6-8677-0B029B500045}" destId="{45365A49-E8B9-4EBA-AE3F-B3327D54E20A}" srcOrd="0" destOrd="0" presId="urn:microsoft.com/office/officeart/2011/layout/CircleProcess"/>
    <dgm:cxn modelId="{CB0E1D20-1E5D-4098-BCF0-F7C0AD29F217}" type="presOf" srcId="{2D4A47B2-9E51-4470-8476-E90FA87BC68C}" destId="{01DBE665-3AD2-43AD-89CF-06D444141D9C}" srcOrd="0" destOrd="0" presId="urn:microsoft.com/office/officeart/2011/layout/CircleProcess"/>
    <dgm:cxn modelId="{CB498A26-9383-4221-A449-D17380B9E56A}" srcId="{9EE0E6F7-5804-4FA6-B1D6-EC22F1B4FE87}" destId="{3B1D126D-93A2-4F6B-869B-C9C68DD0EC80}" srcOrd="9" destOrd="0" parTransId="{17D17327-1FE0-4FF2-B118-CF60D5508377}" sibTransId="{6D98382C-C98D-49D4-8526-87252BB42B4C}"/>
    <dgm:cxn modelId="{A8DAE72D-44C0-44C4-BE3D-F92274CF70C3}" type="presOf" srcId="{2D4A47B2-9E51-4470-8476-E90FA87BC68C}" destId="{004A6CAB-972E-491A-8B17-98E1AD692932}" srcOrd="1" destOrd="0" presId="urn:microsoft.com/office/officeart/2011/layout/CircleProcess"/>
    <dgm:cxn modelId="{0C2E5340-8559-4487-B9A6-BA0436477A9C}" type="presOf" srcId="{CBDBE811-24A4-4483-BD30-0F8995BB9A3B}" destId="{CF26C5BB-9F0F-4CCC-B4C1-59BF7E8B62F5}" srcOrd="0" destOrd="0" presId="urn:microsoft.com/office/officeart/2011/layout/CircleProcess"/>
    <dgm:cxn modelId="{BD3BDF41-3244-489A-A641-1C9B19BC0713}" srcId="{9EE0E6F7-5804-4FA6-B1D6-EC22F1B4FE87}" destId="{32AF5948-88B7-49E6-8677-0B029B500045}" srcOrd="4" destOrd="0" parTransId="{F4F57594-5EE5-4E3E-B064-234A5C45290D}" sibTransId="{5D927B13-1819-4846-96B3-A478441C0C17}"/>
    <dgm:cxn modelId="{A4D18145-5ADA-49E4-84EC-12F62120015B}" type="presOf" srcId="{36A5F40B-43D6-493D-83C6-20E04F9D650C}" destId="{0B032520-CFCF-4487-8ED4-9D3EBEFED3D0}" srcOrd="1" destOrd="0" presId="urn:microsoft.com/office/officeart/2011/layout/CircleProcess"/>
    <dgm:cxn modelId="{70BEF56C-C7FD-4F81-BFB4-1C18204CDEF1}" srcId="{9EE0E6F7-5804-4FA6-B1D6-EC22F1B4FE87}" destId="{49CFCD7A-DF2F-481C-8663-98D0CE9E8DC3}" srcOrd="5" destOrd="0" parTransId="{353463B0-E1BA-45AA-A4AC-89699C5AE67D}" sibTransId="{B5166DE6-B412-4E52-9E0F-853A55242E6E}"/>
    <dgm:cxn modelId="{0FB5CD4E-3F02-4823-B3A7-9940534A341E}" type="presOf" srcId="{FF109C59-A393-4030-AFA8-87B1281B20B8}" destId="{9547C4FD-0811-4073-AC58-2F9B23DDE4A3}" srcOrd="0" destOrd="0" presId="urn:microsoft.com/office/officeart/2011/layout/CircleProcess"/>
    <dgm:cxn modelId="{7722D270-BBEE-4320-BAF7-3A905A09CF72}" srcId="{9EE0E6F7-5804-4FA6-B1D6-EC22F1B4FE87}" destId="{ABEABAD8-D8C4-4E93-8C27-867BFA0703C2}" srcOrd="1" destOrd="0" parTransId="{F30C1B02-FE88-41AE-B46E-3424A5849A7F}" sibTransId="{55FE2CBB-BBEA-44CC-9955-1BBE6BEF70E4}"/>
    <dgm:cxn modelId="{B0F9A97A-ACF4-498A-8E55-135C1F35330D}" type="presOf" srcId="{7E52856F-C123-4235-8BA7-BAF868B1F6EF}" destId="{20131C98-4BE6-4C5A-8AAB-4B79B690C1F0}" srcOrd="1" destOrd="0" presId="urn:microsoft.com/office/officeart/2011/layout/CircleProcess"/>
    <dgm:cxn modelId="{3C29C980-79A5-424A-854E-C50E9B9B9784}" type="presOf" srcId="{FF109C59-A393-4030-AFA8-87B1281B20B8}" destId="{83D459DE-9B6C-491A-A179-0D5A2271A1A9}" srcOrd="1" destOrd="0" presId="urn:microsoft.com/office/officeart/2011/layout/CircleProcess"/>
    <dgm:cxn modelId="{3D850A88-D0CB-4E81-86A7-998D492751AE}" srcId="{9EE0E6F7-5804-4FA6-B1D6-EC22F1B4FE87}" destId="{00C6983B-CDAA-472D-962B-A8B1836B57CA}" srcOrd="0" destOrd="0" parTransId="{29A83C92-12E0-444E-9AD0-E74DA72BA7FC}" sibTransId="{36791B36-03E0-47F0-8096-A7F924A73B2C}"/>
    <dgm:cxn modelId="{F9E11189-BBCD-4A03-BB48-FEEA1BB9FECE}" srcId="{9EE0E6F7-5804-4FA6-B1D6-EC22F1B4FE87}" destId="{FF109C59-A393-4030-AFA8-87B1281B20B8}" srcOrd="2" destOrd="0" parTransId="{2104FB2B-1584-4899-936A-5C89641F9EAD}" sibTransId="{56E01295-2E12-4584-9E81-F86BF04E49B5}"/>
    <dgm:cxn modelId="{E498B18A-5D36-43F8-AD97-7D33ABCF1556}" type="presOf" srcId="{CBDBE811-24A4-4483-BD30-0F8995BB9A3B}" destId="{9C6A8413-0293-4267-88A8-C51F1320C191}" srcOrd="1" destOrd="0" presId="urn:microsoft.com/office/officeart/2011/layout/CircleProcess"/>
    <dgm:cxn modelId="{C3E63AA6-B328-432B-A9F4-2DDB18BB993D}" srcId="{9EE0E6F7-5804-4FA6-B1D6-EC22F1B4FE87}" destId="{2D4A47B2-9E51-4470-8476-E90FA87BC68C}" srcOrd="6" destOrd="0" parTransId="{5D8E18F8-26D4-4A89-8926-96D0D3B8E640}" sibTransId="{4CDB449A-A4A6-4092-B204-B4420F89280A}"/>
    <dgm:cxn modelId="{C67F58B3-B34B-4EE1-B22F-BE643F5F79DC}" type="presOf" srcId="{49CFCD7A-DF2F-481C-8663-98D0CE9E8DC3}" destId="{C39E1FA7-526E-401A-AB52-C3572F6EC9DB}" srcOrd="1" destOrd="0" presId="urn:microsoft.com/office/officeart/2011/layout/CircleProcess"/>
    <dgm:cxn modelId="{2F95A3B4-053E-4B77-B124-2B933B2759CC}" srcId="{9EE0E6F7-5804-4FA6-B1D6-EC22F1B4FE87}" destId="{CBDBE811-24A4-4483-BD30-0F8995BB9A3B}" srcOrd="7" destOrd="0" parTransId="{7562116D-2FAF-4796-B71A-0F125F6050AC}" sibTransId="{89170C1A-93FD-46FF-AEDE-1FEFA6850F68}"/>
    <dgm:cxn modelId="{FD105CB6-8A43-4D7F-9FA7-A0869AE17DAF}" srcId="{9EE0E6F7-5804-4FA6-B1D6-EC22F1B4FE87}" destId="{7E52856F-C123-4235-8BA7-BAF868B1F6EF}" srcOrd="3" destOrd="0" parTransId="{4DB77D6F-89A2-43FB-B636-FC16301300C8}" sibTransId="{1E3600F2-EB87-4F6A-B4AE-C6C8911BCAA0}"/>
    <dgm:cxn modelId="{B9BA88B6-AE94-49C5-BDA8-2C4C2BAD80E1}" type="presOf" srcId="{3B1D126D-93A2-4F6B-869B-C9C68DD0EC80}" destId="{A1709CFD-0351-48D7-8E76-2D18A203AE66}" srcOrd="1" destOrd="0" presId="urn:microsoft.com/office/officeart/2011/layout/CircleProcess"/>
    <dgm:cxn modelId="{CA4BE0BE-271A-401A-AA52-8F59D6C6242C}" srcId="{9EE0E6F7-5804-4FA6-B1D6-EC22F1B4FE87}" destId="{36A5F40B-43D6-493D-83C6-20E04F9D650C}" srcOrd="8" destOrd="0" parTransId="{66F26B79-F1D2-484C-B86C-9F5B2976E512}" sibTransId="{BD8F0011-DFDF-497D-9CD4-57A795E13ADF}"/>
    <dgm:cxn modelId="{D6377EBF-98A1-4E3D-82F6-D78FBF766D6D}" type="presOf" srcId="{ABEABAD8-D8C4-4E93-8C27-867BFA0703C2}" destId="{2883ECF9-9D07-47D1-99CE-093C0EEB6B02}" srcOrd="1" destOrd="0" presId="urn:microsoft.com/office/officeart/2011/layout/CircleProcess"/>
    <dgm:cxn modelId="{314FF0C3-E034-465F-B275-F1190FA81A77}" type="presOf" srcId="{00C6983B-CDAA-472D-962B-A8B1836B57CA}" destId="{BFEF044F-71F8-48B5-8506-B492208FB159}" srcOrd="0" destOrd="0" presId="urn:microsoft.com/office/officeart/2011/layout/CircleProcess"/>
    <dgm:cxn modelId="{8B44ACC7-27AE-46FD-B648-511E92678EC1}" type="presOf" srcId="{ABEABAD8-D8C4-4E93-8C27-867BFA0703C2}" destId="{5AFD17BD-932E-43D1-AF6C-4BA6DCA90411}" srcOrd="0" destOrd="0" presId="urn:microsoft.com/office/officeart/2011/layout/CircleProcess"/>
    <dgm:cxn modelId="{2E6E7DC9-E24C-46CE-9EA2-3B459F9B14A1}" type="presOf" srcId="{32AF5948-88B7-49E6-8677-0B029B500045}" destId="{E38E3C81-4A4E-44B4-B133-CF6D16952DAA}" srcOrd="1" destOrd="0" presId="urn:microsoft.com/office/officeart/2011/layout/CircleProcess"/>
    <dgm:cxn modelId="{2DF6CCCB-CC8E-4C8D-B5F0-A0DD0F7DC595}" type="presOf" srcId="{00C6983B-CDAA-472D-962B-A8B1836B57CA}" destId="{6E294CF3-8A52-4623-BC0F-E81E06F177DA}" srcOrd="1" destOrd="0" presId="urn:microsoft.com/office/officeart/2011/layout/CircleProcess"/>
    <dgm:cxn modelId="{9577A6D3-3C95-4C30-9F55-F1DECF381B30}" type="presOf" srcId="{7E52856F-C123-4235-8BA7-BAF868B1F6EF}" destId="{E290CE4C-58E2-4DF6-A9AB-D2EBB1C62CA9}" srcOrd="0" destOrd="0" presId="urn:microsoft.com/office/officeart/2011/layout/CircleProcess"/>
    <dgm:cxn modelId="{FF4643D4-67C0-4F76-AB54-6ABAF106BB3A}" type="presOf" srcId="{36A5F40B-43D6-493D-83C6-20E04F9D650C}" destId="{72D50598-505A-461C-A1D0-288468F823AE}" srcOrd="0" destOrd="0" presId="urn:microsoft.com/office/officeart/2011/layout/CircleProcess"/>
    <dgm:cxn modelId="{1D6EEEDA-9D09-4FC4-A434-E56EAE2371CF}" type="presOf" srcId="{9EE0E6F7-5804-4FA6-B1D6-EC22F1B4FE87}" destId="{317D60B8-1E58-47C7-A386-874943631BFC}" srcOrd="0" destOrd="0" presId="urn:microsoft.com/office/officeart/2011/layout/CircleProcess"/>
    <dgm:cxn modelId="{78C159E8-A382-4688-B355-299458D31B35}" type="presOf" srcId="{3B1D126D-93A2-4F6B-869B-C9C68DD0EC80}" destId="{6EAB1679-8FBF-4D61-B982-F85F58556D99}" srcOrd="0" destOrd="0" presId="urn:microsoft.com/office/officeart/2011/layout/CircleProcess"/>
    <dgm:cxn modelId="{674554F7-78F1-4E5D-916E-C34496DE5052}" type="presOf" srcId="{49CFCD7A-DF2F-481C-8663-98D0CE9E8DC3}" destId="{6EA87638-0C22-4F4E-AEF8-B74ABF77D6E6}" srcOrd="0" destOrd="0" presId="urn:microsoft.com/office/officeart/2011/layout/CircleProcess"/>
    <dgm:cxn modelId="{D2BDC841-2EC6-4D61-87A1-9EDF775A8243}" type="presParOf" srcId="{317D60B8-1E58-47C7-A386-874943631BFC}" destId="{1CB1E237-3715-4D9C-9F12-212056B580F5}" srcOrd="0" destOrd="0" presId="urn:microsoft.com/office/officeart/2011/layout/CircleProcess"/>
    <dgm:cxn modelId="{9336BC81-AA2E-4368-9BC3-3A39A76ECFD3}" type="presParOf" srcId="{1CB1E237-3715-4D9C-9F12-212056B580F5}" destId="{68DBE7F8-4F1C-485F-BC02-9EAF7D9DCA44}" srcOrd="0" destOrd="0" presId="urn:microsoft.com/office/officeart/2011/layout/CircleProcess"/>
    <dgm:cxn modelId="{FF8658C0-6540-40A5-B607-CE3FCD7F82E1}" type="presParOf" srcId="{317D60B8-1E58-47C7-A386-874943631BFC}" destId="{E9B97BE7-30F7-4274-AD38-F6B6712B62F2}" srcOrd="1" destOrd="0" presId="urn:microsoft.com/office/officeart/2011/layout/CircleProcess"/>
    <dgm:cxn modelId="{CB552979-FF13-427C-8B6F-B81618C88192}" type="presParOf" srcId="{E9B97BE7-30F7-4274-AD38-F6B6712B62F2}" destId="{6EAB1679-8FBF-4D61-B982-F85F58556D99}" srcOrd="0" destOrd="0" presId="urn:microsoft.com/office/officeart/2011/layout/CircleProcess"/>
    <dgm:cxn modelId="{593B8169-28D0-4980-9866-91660788A930}" type="presParOf" srcId="{317D60B8-1E58-47C7-A386-874943631BFC}" destId="{A1709CFD-0351-48D7-8E76-2D18A203AE66}" srcOrd="2" destOrd="0" presId="urn:microsoft.com/office/officeart/2011/layout/CircleProcess"/>
    <dgm:cxn modelId="{042EF41A-F650-4623-B8D4-8B55FD5C64BB}" type="presParOf" srcId="{317D60B8-1E58-47C7-A386-874943631BFC}" destId="{16444DE7-ABB4-4D65-8272-93BEB855D9DE}" srcOrd="3" destOrd="0" presId="urn:microsoft.com/office/officeart/2011/layout/CircleProcess"/>
    <dgm:cxn modelId="{4AE16335-C7A3-45B8-83DC-DB4B6386CB83}" type="presParOf" srcId="{16444DE7-ABB4-4D65-8272-93BEB855D9DE}" destId="{CBEC36BB-CB3C-475D-AAB1-D2CAF92E42A5}" srcOrd="0" destOrd="0" presId="urn:microsoft.com/office/officeart/2011/layout/CircleProcess"/>
    <dgm:cxn modelId="{FD8D49CD-59A5-4F86-AAFD-7043BBFFDD3C}" type="presParOf" srcId="{317D60B8-1E58-47C7-A386-874943631BFC}" destId="{0561A245-5A25-4C70-942E-F6499BB80429}" srcOrd="4" destOrd="0" presId="urn:microsoft.com/office/officeart/2011/layout/CircleProcess"/>
    <dgm:cxn modelId="{E3705140-69A1-4008-AAE7-7266D0D11694}" type="presParOf" srcId="{0561A245-5A25-4C70-942E-F6499BB80429}" destId="{72D50598-505A-461C-A1D0-288468F823AE}" srcOrd="0" destOrd="0" presId="urn:microsoft.com/office/officeart/2011/layout/CircleProcess"/>
    <dgm:cxn modelId="{2E423106-F7E4-41FB-A072-1B19BC401CC4}" type="presParOf" srcId="{317D60B8-1E58-47C7-A386-874943631BFC}" destId="{0B032520-CFCF-4487-8ED4-9D3EBEFED3D0}" srcOrd="5" destOrd="0" presId="urn:microsoft.com/office/officeart/2011/layout/CircleProcess"/>
    <dgm:cxn modelId="{92D98822-7DC4-40E7-B2EF-E9FD3AC0208B}" type="presParOf" srcId="{317D60B8-1E58-47C7-A386-874943631BFC}" destId="{098892A8-CF80-4813-9349-6A822BB8BCB2}" srcOrd="6" destOrd="0" presId="urn:microsoft.com/office/officeart/2011/layout/CircleProcess"/>
    <dgm:cxn modelId="{DF8DADF4-2783-4FDB-A108-977D8FED5872}" type="presParOf" srcId="{098892A8-CF80-4813-9349-6A822BB8BCB2}" destId="{6BB9D50B-5065-44EF-A2AE-A0764CC613AB}" srcOrd="0" destOrd="0" presId="urn:microsoft.com/office/officeart/2011/layout/CircleProcess"/>
    <dgm:cxn modelId="{291C312D-29F6-467A-8B8F-7B99CABF7627}" type="presParOf" srcId="{317D60B8-1E58-47C7-A386-874943631BFC}" destId="{38465AA0-5F46-47BE-B57A-5232B6EC3813}" srcOrd="7" destOrd="0" presId="urn:microsoft.com/office/officeart/2011/layout/CircleProcess"/>
    <dgm:cxn modelId="{3D6349D0-FF84-40A1-85C3-67C3BEF16896}" type="presParOf" srcId="{38465AA0-5F46-47BE-B57A-5232B6EC3813}" destId="{CF26C5BB-9F0F-4CCC-B4C1-59BF7E8B62F5}" srcOrd="0" destOrd="0" presId="urn:microsoft.com/office/officeart/2011/layout/CircleProcess"/>
    <dgm:cxn modelId="{D39C3ED0-8BB2-4872-9857-1583AFE3B25D}" type="presParOf" srcId="{317D60B8-1E58-47C7-A386-874943631BFC}" destId="{9C6A8413-0293-4267-88A8-C51F1320C191}" srcOrd="8" destOrd="0" presId="urn:microsoft.com/office/officeart/2011/layout/CircleProcess"/>
    <dgm:cxn modelId="{E936EDC3-B73C-4641-93BD-F8C250488749}" type="presParOf" srcId="{317D60B8-1E58-47C7-A386-874943631BFC}" destId="{B84EBD2C-713D-4C91-886D-2BE24501CB16}" srcOrd="9" destOrd="0" presId="urn:microsoft.com/office/officeart/2011/layout/CircleProcess"/>
    <dgm:cxn modelId="{0907C980-CC08-4163-A582-F39A5D0F2EDD}" type="presParOf" srcId="{B84EBD2C-713D-4C91-886D-2BE24501CB16}" destId="{20D30B23-752A-4B33-8A83-CF646CF38F7A}" srcOrd="0" destOrd="0" presId="urn:microsoft.com/office/officeart/2011/layout/CircleProcess"/>
    <dgm:cxn modelId="{2A75DC57-CF35-43C0-B543-66BBF0B7DCA9}" type="presParOf" srcId="{317D60B8-1E58-47C7-A386-874943631BFC}" destId="{362AB6B5-97AD-40C4-8EF8-558EF15A0EEA}" srcOrd="10" destOrd="0" presId="urn:microsoft.com/office/officeart/2011/layout/CircleProcess"/>
    <dgm:cxn modelId="{67C55D66-03F8-407F-94B8-FC61991767E5}" type="presParOf" srcId="{362AB6B5-97AD-40C4-8EF8-558EF15A0EEA}" destId="{01DBE665-3AD2-43AD-89CF-06D444141D9C}" srcOrd="0" destOrd="0" presId="urn:microsoft.com/office/officeart/2011/layout/CircleProcess"/>
    <dgm:cxn modelId="{B733D68D-D30E-4C0F-A84F-6AE5B3E7C3FA}" type="presParOf" srcId="{317D60B8-1E58-47C7-A386-874943631BFC}" destId="{004A6CAB-972E-491A-8B17-98E1AD692932}" srcOrd="11" destOrd="0" presId="urn:microsoft.com/office/officeart/2011/layout/CircleProcess"/>
    <dgm:cxn modelId="{422A2E44-C04B-4FE4-8698-E4C1B9CA89D4}" type="presParOf" srcId="{317D60B8-1E58-47C7-A386-874943631BFC}" destId="{2DBD2B63-1C3D-4ADC-9FE6-3C3EEE08A57E}" srcOrd="12" destOrd="0" presId="urn:microsoft.com/office/officeart/2011/layout/CircleProcess"/>
    <dgm:cxn modelId="{2A84A7AC-DDA9-43B1-B04E-F4DE9A7E3480}" type="presParOf" srcId="{2DBD2B63-1C3D-4ADC-9FE6-3C3EEE08A57E}" destId="{0CE37BE6-9D30-48D1-93E0-9F14EFBE92FE}" srcOrd="0" destOrd="0" presId="urn:microsoft.com/office/officeart/2011/layout/CircleProcess"/>
    <dgm:cxn modelId="{35632029-7BA8-4985-93DD-5F2E55A023CE}" type="presParOf" srcId="{317D60B8-1E58-47C7-A386-874943631BFC}" destId="{92F6B9AF-4BE8-4260-9C59-51C483A5C30C}" srcOrd="13" destOrd="0" presId="urn:microsoft.com/office/officeart/2011/layout/CircleProcess"/>
    <dgm:cxn modelId="{7F8AAFF7-77C1-4D03-9B69-B2639C45B44D}" type="presParOf" srcId="{92F6B9AF-4BE8-4260-9C59-51C483A5C30C}" destId="{6EA87638-0C22-4F4E-AEF8-B74ABF77D6E6}" srcOrd="0" destOrd="0" presId="urn:microsoft.com/office/officeart/2011/layout/CircleProcess"/>
    <dgm:cxn modelId="{F0EBD2E2-EC02-4186-A728-293E41AB6AD7}" type="presParOf" srcId="{317D60B8-1E58-47C7-A386-874943631BFC}" destId="{C39E1FA7-526E-401A-AB52-C3572F6EC9DB}" srcOrd="14" destOrd="0" presId="urn:microsoft.com/office/officeart/2011/layout/CircleProcess"/>
    <dgm:cxn modelId="{277EDB8D-8F26-4FD6-BA91-BDAB67FE6C6F}" type="presParOf" srcId="{317D60B8-1E58-47C7-A386-874943631BFC}" destId="{B1DAF772-16AD-4B09-83DF-403729CBFD22}" srcOrd="15" destOrd="0" presId="urn:microsoft.com/office/officeart/2011/layout/CircleProcess"/>
    <dgm:cxn modelId="{F87D35F9-5453-43FA-82CA-EDD34E6C545E}" type="presParOf" srcId="{B1DAF772-16AD-4B09-83DF-403729CBFD22}" destId="{F6CEB81B-FF29-4094-ABAA-77EE4770866A}" srcOrd="0" destOrd="0" presId="urn:microsoft.com/office/officeart/2011/layout/CircleProcess"/>
    <dgm:cxn modelId="{F3A4708E-4842-4066-9630-F2F0BD717278}" type="presParOf" srcId="{317D60B8-1E58-47C7-A386-874943631BFC}" destId="{7A9EACF2-85DE-4D41-B6E9-B2C44886D94B}" srcOrd="16" destOrd="0" presId="urn:microsoft.com/office/officeart/2011/layout/CircleProcess"/>
    <dgm:cxn modelId="{801E83C4-731B-4D8F-9DA9-AB1CEFBC2294}" type="presParOf" srcId="{7A9EACF2-85DE-4D41-B6E9-B2C44886D94B}" destId="{45365A49-E8B9-4EBA-AE3F-B3327D54E20A}" srcOrd="0" destOrd="0" presId="urn:microsoft.com/office/officeart/2011/layout/CircleProcess"/>
    <dgm:cxn modelId="{1C884B2D-2803-4B1D-8192-8B222B879304}" type="presParOf" srcId="{317D60B8-1E58-47C7-A386-874943631BFC}" destId="{E38E3C81-4A4E-44B4-B133-CF6D16952DAA}" srcOrd="17" destOrd="0" presId="urn:microsoft.com/office/officeart/2011/layout/CircleProcess"/>
    <dgm:cxn modelId="{40C282AE-C5EF-4D97-A96E-832F3D4229BB}" type="presParOf" srcId="{317D60B8-1E58-47C7-A386-874943631BFC}" destId="{97DA1932-BCCC-4DA2-A568-6664A6232ED1}" srcOrd="18" destOrd="0" presId="urn:microsoft.com/office/officeart/2011/layout/CircleProcess"/>
    <dgm:cxn modelId="{51B615D7-39D8-45C4-90B3-41752E1A8CE3}" type="presParOf" srcId="{97DA1932-BCCC-4DA2-A568-6664A6232ED1}" destId="{68CA2306-7D3B-40AA-B0DD-235647CE798C}" srcOrd="0" destOrd="0" presId="urn:microsoft.com/office/officeart/2011/layout/CircleProcess"/>
    <dgm:cxn modelId="{946D3F9B-283F-445A-859A-5607304C3B22}" type="presParOf" srcId="{317D60B8-1E58-47C7-A386-874943631BFC}" destId="{12D178FE-C4AE-4E3F-887C-EB915CFE1503}" srcOrd="19" destOrd="0" presId="urn:microsoft.com/office/officeart/2011/layout/CircleProcess"/>
    <dgm:cxn modelId="{7A3E8776-0A93-49B7-9042-77DB55A69ED5}" type="presParOf" srcId="{12D178FE-C4AE-4E3F-887C-EB915CFE1503}" destId="{E290CE4C-58E2-4DF6-A9AB-D2EBB1C62CA9}" srcOrd="0" destOrd="0" presId="urn:microsoft.com/office/officeart/2011/layout/CircleProcess"/>
    <dgm:cxn modelId="{3EFDF32C-F65E-4684-BEDC-D58CC810616E}" type="presParOf" srcId="{317D60B8-1E58-47C7-A386-874943631BFC}" destId="{20131C98-4BE6-4C5A-8AAB-4B79B690C1F0}" srcOrd="20" destOrd="0" presId="urn:microsoft.com/office/officeart/2011/layout/CircleProcess"/>
    <dgm:cxn modelId="{CF3FCDF2-4D33-46C0-9CBD-47E545834E45}" type="presParOf" srcId="{317D60B8-1E58-47C7-A386-874943631BFC}" destId="{0DF6C53C-CDB5-4C72-B5D9-841DDF18C0C6}" srcOrd="21" destOrd="0" presId="urn:microsoft.com/office/officeart/2011/layout/CircleProcess"/>
    <dgm:cxn modelId="{5DF4FBA6-F58B-4CCD-AE2D-BE5E9F4A9F40}" type="presParOf" srcId="{0DF6C53C-CDB5-4C72-B5D9-841DDF18C0C6}" destId="{A1343CAC-2F74-4974-913A-460A6DE778CF}" srcOrd="0" destOrd="0" presId="urn:microsoft.com/office/officeart/2011/layout/CircleProcess"/>
    <dgm:cxn modelId="{E8108D85-27A4-4EC7-8644-9B2280176E92}" type="presParOf" srcId="{317D60B8-1E58-47C7-A386-874943631BFC}" destId="{E74496E6-5D2E-409D-BE80-34E7745AD886}" srcOrd="22" destOrd="0" presId="urn:microsoft.com/office/officeart/2011/layout/CircleProcess"/>
    <dgm:cxn modelId="{23C7AABA-B410-44DD-A727-A09CD99F8888}" type="presParOf" srcId="{E74496E6-5D2E-409D-BE80-34E7745AD886}" destId="{9547C4FD-0811-4073-AC58-2F9B23DDE4A3}" srcOrd="0" destOrd="0" presId="urn:microsoft.com/office/officeart/2011/layout/CircleProcess"/>
    <dgm:cxn modelId="{F8446903-AE2A-4FF8-B7DC-7161B0C8505E}" type="presParOf" srcId="{317D60B8-1E58-47C7-A386-874943631BFC}" destId="{83D459DE-9B6C-491A-A179-0D5A2271A1A9}" srcOrd="23" destOrd="0" presId="urn:microsoft.com/office/officeart/2011/layout/CircleProcess"/>
    <dgm:cxn modelId="{6EE9F29F-5EF6-42E2-992D-6D90C62B88BE}" type="presParOf" srcId="{317D60B8-1E58-47C7-A386-874943631BFC}" destId="{8315FFF3-9147-40F2-B44E-55E5E8A07566}" srcOrd="24" destOrd="0" presId="urn:microsoft.com/office/officeart/2011/layout/CircleProcess"/>
    <dgm:cxn modelId="{43599E9D-5A1C-4C23-82EA-4220E33BBF02}" type="presParOf" srcId="{8315FFF3-9147-40F2-B44E-55E5E8A07566}" destId="{8FC46236-3910-4F66-8B4B-921B5A9BF483}" srcOrd="0" destOrd="0" presId="urn:microsoft.com/office/officeart/2011/layout/CircleProcess"/>
    <dgm:cxn modelId="{761D2BAC-EB78-429E-AF9A-88BCC9B3AF4D}" type="presParOf" srcId="{317D60B8-1E58-47C7-A386-874943631BFC}" destId="{976D0918-A288-4177-8E0B-479D37A4976C}" srcOrd="25" destOrd="0" presId="urn:microsoft.com/office/officeart/2011/layout/CircleProcess"/>
    <dgm:cxn modelId="{1ED751F1-D433-40B1-B536-B37093422460}" type="presParOf" srcId="{976D0918-A288-4177-8E0B-479D37A4976C}" destId="{5AFD17BD-932E-43D1-AF6C-4BA6DCA90411}" srcOrd="0" destOrd="0" presId="urn:microsoft.com/office/officeart/2011/layout/CircleProcess"/>
    <dgm:cxn modelId="{6A32A94F-0958-4A2E-B5B4-3D671579F98F}" type="presParOf" srcId="{317D60B8-1E58-47C7-A386-874943631BFC}" destId="{2883ECF9-9D07-47D1-99CE-093C0EEB6B02}" srcOrd="26" destOrd="0" presId="urn:microsoft.com/office/officeart/2011/layout/CircleProcess"/>
    <dgm:cxn modelId="{537AB5E2-A5CB-4360-A367-2B60BCD80003}" type="presParOf" srcId="{317D60B8-1E58-47C7-A386-874943631BFC}" destId="{F1350D4A-3190-42FB-8DF2-92157E73E603}" srcOrd="27" destOrd="0" presId="urn:microsoft.com/office/officeart/2011/layout/CircleProcess"/>
    <dgm:cxn modelId="{C6E73A22-3C41-4151-AA32-90C4BE8FBE5C}" type="presParOf" srcId="{F1350D4A-3190-42FB-8DF2-92157E73E603}" destId="{6D74DF25-0D2C-48AA-807C-6AF3B183777B}" srcOrd="0" destOrd="0" presId="urn:microsoft.com/office/officeart/2011/layout/CircleProcess"/>
    <dgm:cxn modelId="{3C5CDC76-EDA1-42B5-9853-8B86692A4735}" type="presParOf" srcId="{317D60B8-1E58-47C7-A386-874943631BFC}" destId="{A003A8C0-25D1-4AD4-BFAD-A031D5BD4C17}" srcOrd="28" destOrd="0" presId="urn:microsoft.com/office/officeart/2011/layout/CircleProcess"/>
    <dgm:cxn modelId="{BCC6D0E3-5564-4A52-B78E-6FC5FACA510F}" type="presParOf" srcId="{A003A8C0-25D1-4AD4-BFAD-A031D5BD4C17}" destId="{BFEF044F-71F8-48B5-8506-B492208FB159}" srcOrd="0" destOrd="0" presId="urn:microsoft.com/office/officeart/2011/layout/CircleProcess"/>
    <dgm:cxn modelId="{72117DCC-6EFE-4299-B9E3-7E081E88DDBC}" type="presParOf" srcId="{317D60B8-1E58-47C7-A386-874943631BFC}" destId="{6E294CF3-8A52-4623-BC0F-E81E06F177DA}" srcOrd="29" destOrd="0" presId="urn:microsoft.com/office/officeart/2011/layout/Circle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E0E6F7-5804-4FA6-B1D6-EC22F1B4FE87}"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ABEABAD8-D8C4-4E93-8C27-867BFA0703C2}">
      <dgm:prSet phldrT="[Text]" custT="1"/>
      <dgm:spPr>
        <a:solidFill>
          <a:schemeClr val="bg1">
            <a:lumMod val="95000"/>
            <a:alpha val="90000"/>
          </a:schemeClr>
        </a:solidFill>
        <a:ln>
          <a:solidFill>
            <a:schemeClr val="bg1">
              <a:lumMod val="85000"/>
            </a:schemeClr>
          </a:solidFill>
        </a:ln>
      </dgm:spPr>
      <dgm:t>
        <a:bodyPr/>
        <a:lstStyle/>
        <a:p>
          <a:r>
            <a:rPr lang="en-GB" sz="900" dirty="0"/>
            <a:t>1. General</a:t>
          </a:r>
        </a:p>
      </dgm:t>
    </dgm:pt>
    <dgm:pt modelId="{F30C1B02-FE88-41AE-B46E-3424A5849A7F}" type="parTrans" cxnId="{7722D270-BBEE-4320-BAF7-3A905A09CF72}">
      <dgm:prSet/>
      <dgm:spPr/>
      <dgm:t>
        <a:bodyPr/>
        <a:lstStyle/>
        <a:p>
          <a:endParaRPr lang="en-GB" sz="2400"/>
        </a:p>
      </dgm:t>
    </dgm:pt>
    <dgm:pt modelId="{55FE2CBB-BBEA-44CC-9955-1BBE6BEF70E4}" type="sibTrans" cxnId="{7722D270-BBEE-4320-BAF7-3A905A09CF72}">
      <dgm:prSet/>
      <dgm:spPr/>
      <dgm:t>
        <a:bodyPr/>
        <a:lstStyle/>
        <a:p>
          <a:endParaRPr lang="en-GB" sz="2400"/>
        </a:p>
      </dgm:t>
    </dgm:pt>
    <dgm:pt modelId="{FF109C59-A393-4030-AFA8-87B1281B20B8}">
      <dgm:prSet phldrT="[Text]" custT="1"/>
      <dgm:spPr>
        <a:solidFill>
          <a:schemeClr val="bg1">
            <a:lumMod val="95000"/>
            <a:alpha val="90000"/>
          </a:schemeClr>
        </a:solidFill>
        <a:ln>
          <a:solidFill>
            <a:schemeClr val="bg1">
              <a:lumMod val="85000"/>
            </a:schemeClr>
          </a:solidFill>
        </a:ln>
      </dgm:spPr>
      <dgm:t>
        <a:bodyPr/>
        <a:lstStyle/>
        <a:p>
          <a:r>
            <a:rPr lang="en-GB" sz="900" dirty="0"/>
            <a:t>2. The </a:t>
          </a:r>
          <a:r>
            <a:rPr lang="en-GB" sz="900" i="1" dirty="0"/>
            <a:t>Contractor’s </a:t>
          </a:r>
          <a:r>
            <a:rPr lang="en-GB" sz="900" i="0" dirty="0"/>
            <a:t>main responsibilities</a:t>
          </a:r>
          <a:endParaRPr lang="en-GB" sz="900" dirty="0"/>
        </a:p>
      </dgm:t>
    </dgm:pt>
    <dgm:pt modelId="{2104FB2B-1584-4899-936A-5C89641F9EAD}" type="parTrans" cxnId="{F9E11189-BBCD-4A03-BB48-FEEA1BB9FECE}">
      <dgm:prSet/>
      <dgm:spPr/>
      <dgm:t>
        <a:bodyPr/>
        <a:lstStyle/>
        <a:p>
          <a:endParaRPr lang="en-GB" sz="2400"/>
        </a:p>
      </dgm:t>
    </dgm:pt>
    <dgm:pt modelId="{56E01295-2E12-4584-9E81-F86BF04E49B5}" type="sibTrans" cxnId="{F9E11189-BBCD-4A03-BB48-FEEA1BB9FECE}">
      <dgm:prSet/>
      <dgm:spPr/>
      <dgm:t>
        <a:bodyPr/>
        <a:lstStyle/>
        <a:p>
          <a:endParaRPr lang="en-GB" sz="2400"/>
        </a:p>
      </dgm:t>
    </dgm:pt>
    <dgm:pt modelId="{7E52856F-C123-4235-8BA7-BAF868B1F6EF}">
      <dgm:prSet phldrT="[Text]" custT="1"/>
      <dgm:spPr>
        <a:solidFill>
          <a:schemeClr val="bg1">
            <a:lumMod val="95000"/>
            <a:alpha val="90000"/>
          </a:schemeClr>
        </a:solidFill>
        <a:ln>
          <a:solidFill>
            <a:schemeClr val="bg1">
              <a:lumMod val="85000"/>
            </a:schemeClr>
          </a:solidFill>
        </a:ln>
      </dgm:spPr>
      <dgm:t>
        <a:bodyPr/>
        <a:lstStyle/>
        <a:p>
          <a:r>
            <a:rPr lang="en-GB" sz="900" dirty="0"/>
            <a:t>3. Time</a:t>
          </a:r>
        </a:p>
      </dgm:t>
    </dgm:pt>
    <dgm:pt modelId="{4DB77D6F-89A2-43FB-B636-FC16301300C8}" type="parTrans" cxnId="{FD105CB6-8A43-4D7F-9FA7-A0869AE17DAF}">
      <dgm:prSet/>
      <dgm:spPr/>
      <dgm:t>
        <a:bodyPr/>
        <a:lstStyle/>
        <a:p>
          <a:endParaRPr lang="en-GB" sz="2400"/>
        </a:p>
      </dgm:t>
    </dgm:pt>
    <dgm:pt modelId="{1E3600F2-EB87-4F6A-B4AE-C6C8911BCAA0}" type="sibTrans" cxnId="{FD105CB6-8A43-4D7F-9FA7-A0869AE17DAF}">
      <dgm:prSet/>
      <dgm:spPr/>
      <dgm:t>
        <a:bodyPr/>
        <a:lstStyle/>
        <a:p>
          <a:endParaRPr lang="en-GB" sz="2400"/>
        </a:p>
      </dgm:t>
    </dgm:pt>
    <dgm:pt modelId="{32AF5948-88B7-49E6-8677-0B029B500045}">
      <dgm:prSet phldrT="[Text]" custT="1"/>
      <dgm:spPr>
        <a:solidFill>
          <a:schemeClr val="bg1">
            <a:lumMod val="95000"/>
            <a:alpha val="90000"/>
          </a:schemeClr>
        </a:solidFill>
        <a:ln>
          <a:solidFill>
            <a:schemeClr val="bg1">
              <a:lumMod val="85000"/>
            </a:schemeClr>
          </a:solidFill>
        </a:ln>
      </dgm:spPr>
      <dgm:t>
        <a:bodyPr/>
        <a:lstStyle/>
        <a:p>
          <a:r>
            <a:rPr lang="en-GB" sz="900" dirty="0"/>
            <a:t>4. Quality Management</a:t>
          </a:r>
        </a:p>
      </dgm:t>
    </dgm:pt>
    <dgm:pt modelId="{F4F57594-5EE5-4E3E-B064-234A5C45290D}" type="parTrans" cxnId="{BD3BDF41-3244-489A-A641-1C9B19BC0713}">
      <dgm:prSet/>
      <dgm:spPr/>
      <dgm:t>
        <a:bodyPr/>
        <a:lstStyle/>
        <a:p>
          <a:endParaRPr lang="en-GB" sz="2400"/>
        </a:p>
      </dgm:t>
    </dgm:pt>
    <dgm:pt modelId="{5D927B13-1819-4846-96B3-A478441C0C17}" type="sibTrans" cxnId="{BD3BDF41-3244-489A-A641-1C9B19BC0713}">
      <dgm:prSet/>
      <dgm:spPr/>
      <dgm:t>
        <a:bodyPr/>
        <a:lstStyle/>
        <a:p>
          <a:endParaRPr lang="en-GB" sz="2400"/>
        </a:p>
      </dgm:t>
    </dgm:pt>
    <dgm:pt modelId="{49CFCD7A-DF2F-481C-8663-98D0CE9E8DC3}">
      <dgm:prSet phldrT="[Text]" custT="1"/>
      <dgm:spPr>
        <a:solidFill>
          <a:schemeClr val="bg1">
            <a:lumMod val="95000"/>
            <a:alpha val="90000"/>
          </a:schemeClr>
        </a:solidFill>
        <a:ln>
          <a:solidFill>
            <a:schemeClr val="bg1">
              <a:lumMod val="85000"/>
            </a:schemeClr>
          </a:solidFill>
        </a:ln>
      </dgm:spPr>
      <dgm:t>
        <a:bodyPr/>
        <a:lstStyle/>
        <a:p>
          <a:r>
            <a:rPr lang="en-GB" sz="900" dirty="0"/>
            <a:t>5. Payment</a:t>
          </a:r>
        </a:p>
      </dgm:t>
    </dgm:pt>
    <dgm:pt modelId="{353463B0-E1BA-45AA-A4AC-89699C5AE67D}" type="parTrans" cxnId="{70BEF56C-C7FD-4F81-BFB4-1C18204CDEF1}">
      <dgm:prSet/>
      <dgm:spPr/>
      <dgm:t>
        <a:bodyPr/>
        <a:lstStyle/>
        <a:p>
          <a:endParaRPr lang="en-GB" sz="2400"/>
        </a:p>
      </dgm:t>
    </dgm:pt>
    <dgm:pt modelId="{B5166DE6-B412-4E52-9E0F-853A55242E6E}" type="sibTrans" cxnId="{70BEF56C-C7FD-4F81-BFB4-1C18204CDEF1}">
      <dgm:prSet/>
      <dgm:spPr/>
      <dgm:t>
        <a:bodyPr/>
        <a:lstStyle/>
        <a:p>
          <a:endParaRPr lang="en-GB" sz="2400"/>
        </a:p>
      </dgm:t>
    </dgm:pt>
    <dgm:pt modelId="{2D4A47B2-9E51-4470-8476-E90FA87BC68C}">
      <dgm:prSet phldrT="[Text]" custT="1"/>
      <dgm:spPr>
        <a:solidFill>
          <a:schemeClr val="bg1">
            <a:lumMod val="95000"/>
            <a:alpha val="90000"/>
          </a:schemeClr>
        </a:solidFill>
        <a:ln>
          <a:solidFill>
            <a:schemeClr val="bg1">
              <a:lumMod val="85000"/>
            </a:schemeClr>
          </a:solidFill>
        </a:ln>
      </dgm:spPr>
      <dgm:t>
        <a:bodyPr/>
        <a:lstStyle/>
        <a:p>
          <a:r>
            <a:rPr lang="en-GB" sz="900" dirty="0"/>
            <a:t>6. Compensation Events</a:t>
          </a:r>
        </a:p>
      </dgm:t>
    </dgm:pt>
    <dgm:pt modelId="{5D8E18F8-26D4-4A89-8926-96D0D3B8E640}" type="parTrans" cxnId="{C3E63AA6-B328-432B-A9F4-2DDB18BB993D}">
      <dgm:prSet/>
      <dgm:spPr/>
      <dgm:t>
        <a:bodyPr/>
        <a:lstStyle/>
        <a:p>
          <a:endParaRPr lang="en-GB" sz="2400"/>
        </a:p>
      </dgm:t>
    </dgm:pt>
    <dgm:pt modelId="{4CDB449A-A4A6-4092-B204-B4420F89280A}" type="sibTrans" cxnId="{C3E63AA6-B328-432B-A9F4-2DDB18BB993D}">
      <dgm:prSet/>
      <dgm:spPr/>
      <dgm:t>
        <a:bodyPr/>
        <a:lstStyle/>
        <a:p>
          <a:endParaRPr lang="en-GB" sz="2400"/>
        </a:p>
      </dgm:t>
    </dgm:pt>
    <dgm:pt modelId="{CBDBE811-24A4-4483-BD30-0F8995BB9A3B}">
      <dgm:prSet phldrT="[Text]" custT="1"/>
      <dgm:spPr>
        <a:solidFill>
          <a:schemeClr val="bg1">
            <a:lumMod val="95000"/>
            <a:alpha val="90000"/>
          </a:schemeClr>
        </a:solidFill>
        <a:ln>
          <a:solidFill>
            <a:schemeClr val="bg1">
              <a:lumMod val="85000"/>
            </a:schemeClr>
          </a:solidFill>
        </a:ln>
      </dgm:spPr>
      <dgm:t>
        <a:bodyPr/>
        <a:lstStyle/>
        <a:p>
          <a:r>
            <a:rPr lang="en-GB" sz="900" dirty="0"/>
            <a:t>7. Use of equipment, Plant and Materials</a:t>
          </a:r>
        </a:p>
      </dgm:t>
    </dgm:pt>
    <dgm:pt modelId="{7562116D-2FAF-4796-B71A-0F125F6050AC}" type="parTrans" cxnId="{2F95A3B4-053E-4B77-B124-2B933B2759CC}">
      <dgm:prSet/>
      <dgm:spPr/>
      <dgm:t>
        <a:bodyPr/>
        <a:lstStyle/>
        <a:p>
          <a:endParaRPr lang="en-GB" sz="2400"/>
        </a:p>
      </dgm:t>
    </dgm:pt>
    <dgm:pt modelId="{89170C1A-93FD-46FF-AEDE-1FEFA6850F68}" type="sibTrans" cxnId="{2F95A3B4-053E-4B77-B124-2B933B2759CC}">
      <dgm:prSet/>
      <dgm:spPr/>
      <dgm:t>
        <a:bodyPr/>
        <a:lstStyle/>
        <a:p>
          <a:endParaRPr lang="en-GB" sz="2400"/>
        </a:p>
      </dgm:t>
    </dgm:pt>
    <dgm:pt modelId="{36A5F40B-43D6-493D-83C6-20E04F9D650C}">
      <dgm:prSet phldrT="[Text]" custT="1"/>
      <dgm:spPr>
        <a:solidFill>
          <a:schemeClr val="bg1">
            <a:lumMod val="95000"/>
            <a:alpha val="90000"/>
          </a:schemeClr>
        </a:solidFill>
        <a:ln>
          <a:solidFill>
            <a:schemeClr val="bg1">
              <a:lumMod val="85000"/>
            </a:schemeClr>
          </a:solidFill>
        </a:ln>
      </dgm:spPr>
      <dgm:t>
        <a:bodyPr/>
        <a:lstStyle/>
        <a:p>
          <a:r>
            <a:rPr lang="en-GB" sz="900" dirty="0"/>
            <a:t>8. Liabilities and insurance</a:t>
          </a:r>
        </a:p>
      </dgm:t>
    </dgm:pt>
    <dgm:pt modelId="{66F26B79-F1D2-484C-B86C-9F5B2976E512}" type="parTrans" cxnId="{CA4BE0BE-271A-401A-AA52-8F59D6C6242C}">
      <dgm:prSet/>
      <dgm:spPr/>
      <dgm:t>
        <a:bodyPr/>
        <a:lstStyle/>
        <a:p>
          <a:endParaRPr lang="en-GB" sz="2400"/>
        </a:p>
      </dgm:t>
    </dgm:pt>
    <dgm:pt modelId="{BD8F0011-DFDF-497D-9CD4-57A795E13ADF}" type="sibTrans" cxnId="{CA4BE0BE-271A-401A-AA52-8F59D6C6242C}">
      <dgm:prSet/>
      <dgm:spPr/>
      <dgm:t>
        <a:bodyPr/>
        <a:lstStyle/>
        <a:p>
          <a:endParaRPr lang="en-GB" sz="2400"/>
        </a:p>
      </dgm:t>
    </dgm:pt>
    <dgm:pt modelId="{3B1D126D-93A2-4F6B-869B-C9C68DD0EC80}">
      <dgm:prSet phldrT="[Text]" custT="1"/>
      <dgm:spPr>
        <a:solidFill>
          <a:schemeClr val="bg1">
            <a:lumMod val="95000"/>
            <a:alpha val="90000"/>
          </a:schemeClr>
        </a:solidFill>
        <a:ln>
          <a:solidFill>
            <a:schemeClr val="bg1">
              <a:lumMod val="85000"/>
            </a:schemeClr>
          </a:solidFill>
        </a:ln>
      </dgm:spPr>
      <dgm:t>
        <a:bodyPr/>
        <a:lstStyle/>
        <a:p>
          <a:r>
            <a:rPr lang="en-GB" sz="900" dirty="0"/>
            <a:t>9</a:t>
          </a:r>
          <a:r>
            <a:rPr lang="en-GB" sz="900"/>
            <a:t>. Termination</a:t>
          </a:r>
          <a:endParaRPr lang="en-GB" sz="900" dirty="0"/>
        </a:p>
      </dgm:t>
    </dgm:pt>
    <dgm:pt modelId="{17D17327-1FE0-4FF2-B118-CF60D5508377}" type="parTrans" cxnId="{CB498A26-9383-4221-A449-D17380B9E56A}">
      <dgm:prSet/>
      <dgm:spPr/>
      <dgm:t>
        <a:bodyPr/>
        <a:lstStyle/>
        <a:p>
          <a:endParaRPr lang="en-GB" sz="2400"/>
        </a:p>
      </dgm:t>
    </dgm:pt>
    <dgm:pt modelId="{6D98382C-C98D-49D4-8526-87252BB42B4C}" type="sibTrans" cxnId="{CB498A26-9383-4221-A449-D17380B9E56A}">
      <dgm:prSet/>
      <dgm:spPr/>
      <dgm:t>
        <a:bodyPr/>
        <a:lstStyle/>
        <a:p>
          <a:endParaRPr lang="en-GB" sz="2400"/>
        </a:p>
      </dgm:t>
    </dgm:pt>
    <dgm:pt modelId="{00C6983B-CDAA-472D-962B-A8B1836B57CA}">
      <dgm:prSet phldrT="[Text]" custT="1"/>
      <dgm:spPr>
        <a:solidFill>
          <a:schemeClr val="bg1">
            <a:lumMod val="95000"/>
            <a:alpha val="90000"/>
          </a:schemeClr>
        </a:solidFill>
        <a:ln>
          <a:solidFill>
            <a:schemeClr val="bg1">
              <a:lumMod val="85000"/>
            </a:schemeClr>
          </a:solidFill>
        </a:ln>
      </dgm:spPr>
      <dgm:t>
        <a:bodyPr/>
        <a:lstStyle/>
        <a:p>
          <a:r>
            <a:rPr lang="en-GB" sz="2000" b="1" dirty="0"/>
            <a:t>TSC</a:t>
          </a:r>
        </a:p>
      </dgm:t>
    </dgm:pt>
    <dgm:pt modelId="{29A83C92-12E0-444E-9AD0-E74DA72BA7FC}" type="parTrans" cxnId="{3D850A88-D0CB-4E81-86A7-998D492751AE}">
      <dgm:prSet/>
      <dgm:spPr/>
      <dgm:t>
        <a:bodyPr/>
        <a:lstStyle/>
        <a:p>
          <a:endParaRPr lang="en-GB" sz="2400"/>
        </a:p>
      </dgm:t>
    </dgm:pt>
    <dgm:pt modelId="{36791B36-03E0-47F0-8096-A7F924A73B2C}" type="sibTrans" cxnId="{3D850A88-D0CB-4E81-86A7-998D492751AE}">
      <dgm:prSet/>
      <dgm:spPr/>
      <dgm:t>
        <a:bodyPr/>
        <a:lstStyle/>
        <a:p>
          <a:endParaRPr lang="en-GB" sz="2400"/>
        </a:p>
      </dgm:t>
    </dgm:pt>
    <dgm:pt modelId="{317D60B8-1E58-47C7-A386-874943631BFC}" type="pres">
      <dgm:prSet presAssocID="{9EE0E6F7-5804-4FA6-B1D6-EC22F1B4FE87}" presName="Name0" presStyleCnt="0">
        <dgm:presLayoutVars>
          <dgm:chMax val="11"/>
          <dgm:chPref val="11"/>
          <dgm:dir/>
          <dgm:resizeHandles/>
        </dgm:presLayoutVars>
      </dgm:prSet>
      <dgm:spPr/>
    </dgm:pt>
    <dgm:pt modelId="{1CB1E237-3715-4D9C-9F12-212056B580F5}" type="pres">
      <dgm:prSet presAssocID="{3B1D126D-93A2-4F6B-869B-C9C68DD0EC80}" presName="Accent10" presStyleCnt="0"/>
      <dgm:spPr/>
    </dgm:pt>
    <dgm:pt modelId="{68DBE7F8-4F1C-485F-BC02-9EAF7D9DCA44}" type="pres">
      <dgm:prSet presAssocID="{3B1D126D-93A2-4F6B-869B-C9C68DD0EC80}" presName="Accent" presStyleLbl="node1" presStyleIdx="0" presStyleCnt="10"/>
      <dgm:spPr>
        <a:solidFill>
          <a:schemeClr val="bg2">
            <a:lumMod val="75000"/>
          </a:schemeClr>
        </a:solidFill>
      </dgm:spPr>
    </dgm:pt>
    <dgm:pt modelId="{E9B97BE7-30F7-4274-AD38-F6B6712B62F2}" type="pres">
      <dgm:prSet presAssocID="{3B1D126D-93A2-4F6B-869B-C9C68DD0EC80}" presName="ParentBackground10" presStyleCnt="0"/>
      <dgm:spPr/>
    </dgm:pt>
    <dgm:pt modelId="{6EAB1679-8FBF-4D61-B982-F85F58556D99}" type="pres">
      <dgm:prSet presAssocID="{3B1D126D-93A2-4F6B-869B-C9C68DD0EC80}" presName="ParentBackground" presStyleLbl="fgAcc1" presStyleIdx="0" presStyleCnt="10"/>
      <dgm:spPr/>
    </dgm:pt>
    <dgm:pt modelId="{A1709CFD-0351-48D7-8E76-2D18A203AE66}" type="pres">
      <dgm:prSet presAssocID="{3B1D126D-93A2-4F6B-869B-C9C68DD0EC80}" presName="Parent10" presStyleLbl="revTx" presStyleIdx="0" presStyleCnt="0">
        <dgm:presLayoutVars>
          <dgm:chMax val="1"/>
          <dgm:chPref val="1"/>
          <dgm:bulletEnabled val="1"/>
        </dgm:presLayoutVars>
      </dgm:prSet>
      <dgm:spPr/>
    </dgm:pt>
    <dgm:pt modelId="{16444DE7-ABB4-4D65-8272-93BEB855D9DE}" type="pres">
      <dgm:prSet presAssocID="{36A5F40B-43D6-493D-83C6-20E04F9D650C}" presName="Accent9" presStyleCnt="0"/>
      <dgm:spPr/>
    </dgm:pt>
    <dgm:pt modelId="{CBEC36BB-CB3C-475D-AAB1-D2CAF92E42A5}" type="pres">
      <dgm:prSet presAssocID="{36A5F40B-43D6-493D-83C6-20E04F9D650C}" presName="Accent" presStyleLbl="node1" presStyleIdx="1" presStyleCnt="10"/>
      <dgm:spPr>
        <a:solidFill>
          <a:schemeClr val="bg2">
            <a:lumMod val="75000"/>
          </a:schemeClr>
        </a:solidFill>
      </dgm:spPr>
    </dgm:pt>
    <dgm:pt modelId="{0561A245-5A25-4C70-942E-F6499BB80429}" type="pres">
      <dgm:prSet presAssocID="{36A5F40B-43D6-493D-83C6-20E04F9D650C}" presName="ParentBackground9" presStyleCnt="0"/>
      <dgm:spPr/>
    </dgm:pt>
    <dgm:pt modelId="{72D50598-505A-461C-A1D0-288468F823AE}" type="pres">
      <dgm:prSet presAssocID="{36A5F40B-43D6-493D-83C6-20E04F9D650C}" presName="ParentBackground" presStyleLbl="fgAcc1" presStyleIdx="1" presStyleCnt="10"/>
      <dgm:spPr/>
    </dgm:pt>
    <dgm:pt modelId="{0B032520-CFCF-4487-8ED4-9D3EBEFED3D0}" type="pres">
      <dgm:prSet presAssocID="{36A5F40B-43D6-493D-83C6-20E04F9D650C}" presName="Parent9" presStyleLbl="revTx" presStyleIdx="0" presStyleCnt="0">
        <dgm:presLayoutVars>
          <dgm:chMax val="1"/>
          <dgm:chPref val="1"/>
          <dgm:bulletEnabled val="1"/>
        </dgm:presLayoutVars>
      </dgm:prSet>
      <dgm:spPr/>
    </dgm:pt>
    <dgm:pt modelId="{098892A8-CF80-4813-9349-6A822BB8BCB2}" type="pres">
      <dgm:prSet presAssocID="{CBDBE811-24A4-4483-BD30-0F8995BB9A3B}" presName="Accent8" presStyleCnt="0"/>
      <dgm:spPr/>
    </dgm:pt>
    <dgm:pt modelId="{6BB9D50B-5065-44EF-A2AE-A0764CC613AB}" type="pres">
      <dgm:prSet presAssocID="{CBDBE811-24A4-4483-BD30-0F8995BB9A3B}" presName="Accent" presStyleLbl="node1" presStyleIdx="2" presStyleCnt="10"/>
      <dgm:spPr>
        <a:solidFill>
          <a:schemeClr val="bg2">
            <a:lumMod val="75000"/>
          </a:schemeClr>
        </a:solidFill>
      </dgm:spPr>
    </dgm:pt>
    <dgm:pt modelId="{38465AA0-5F46-47BE-B57A-5232B6EC3813}" type="pres">
      <dgm:prSet presAssocID="{CBDBE811-24A4-4483-BD30-0F8995BB9A3B}" presName="ParentBackground8" presStyleCnt="0"/>
      <dgm:spPr/>
    </dgm:pt>
    <dgm:pt modelId="{CF26C5BB-9F0F-4CCC-B4C1-59BF7E8B62F5}" type="pres">
      <dgm:prSet presAssocID="{CBDBE811-24A4-4483-BD30-0F8995BB9A3B}" presName="ParentBackground" presStyleLbl="fgAcc1" presStyleIdx="2" presStyleCnt="10"/>
      <dgm:spPr/>
    </dgm:pt>
    <dgm:pt modelId="{9C6A8413-0293-4267-88A8-C51F1320C191}" type="pres">
      <dgm:prSet presAssocID="{CBDBE811-24A4-4483-BD30-0F8995BB9A3B}" presName="Parent8" presStyleLbl="revTx" presStyleIdx="0" presStyleCnt="0">
        <dgm:presLayoutVars>
          <dgm:chMax val="1"/>
          <dgm:chPref val="1"/>
          <dgm:bulletEnabled val="1"/>
        </dgm:presLayoutVars>
      </dgm:prSet>
      <dgm:spPr/>
    </dgm:pt>
    <dgm:pt modelId="{B84EBD2C-713D-4C91-886D-2BE24501CB16}" type="pres">
      <dgm:prSet presAssocID="{2D4A47B2-9E51-4470-8476-E90FA87BC68C}" presName="Accent7" presStyleCnt="0"/>
      <dgm:spPr/>
    </dgm:pt>
    <dgm:pt modelId="{20D30B23-752A-4B33-8A83-CF646CF38F7A}" type="pres">
      <dgm:prSet presAssocID="{2D4A47B2-9E51-4470-8476-E90FA87BC68C}" presName="Accent" presStyleLbl="node1" presStyleIdx="3" presStyleCnt="10"/>
      <dgm:spPr>
        <a:solidFill>
          <a:schemeClr val="bg2">
            <a:lumMod val="75000"/>
          </a:schemeClr>
        </a:solidFill>
      </dgm:spPr>
    </dgm:pt>
    <dgm:pt modelId="{362AB6B5-97AD-40C4-8EF8-558EF15A0EEA}" type="pres">
      <dgm:prSet presAssocID="{2D4A47B2-9E51-4470-8476-E90FA87BC68C}" presName="ParentBackground7" presStyleCnt="0"/>
      <dgm:spPr/>
    </dgm:pt>
    <dgm:pt modelId="{01DBE665-3AD2-43AD-89CF-06D444141D9C}" type="pres">
      <dgm:prSet presAssocID="{2D4A47B2-9E51-4470-8476-E90FA87BC68C}" presName="ParentBackground" presStyleLbl="fgAcc1" presStyleIdx="3" presStyleCnt="10"/>
      <dgm:spPr/>
    </dgm:pt>
    <dgm:pt modelId="{004A6CAB-972E-491A-8B17-98E1AD692932}" type="pres">
      <dgm:prSet presAssocID="{2D4A47B2-9E51-4470-8476-E90FA87BC68C}" presName="Parent7" presStyleLbl="revTx" presStyleIdx="0" presStyleCnt="0">
        <dgm:presLayoutVars>
          <dgm:chMax val="1"/>
          <dgm:chPref val="1"/>
          <dgm:bulletEnabled val="1"/>
        </dgm:presLayoutVars>
      </dgm:prSet>
      <dgm:spPr/>
    </dgm:pt>
    <dgm:pt modelId="{2DBD2B63-1C3D-4ADC-9FE6-3C3EEE08A57E}" type="pres">
      <dgm:prSet presAssocID="{49CFCD7A-DF2F-481C-8663-98D0CE9E8DC3}" presName="Accent6" presStyleCnt="0"/>
      <dgm:spPr/>
    </dgm:pt>
    <dgm:pt modelId="{0CE37BE6-9D30-48D1-93E0-9F14EFBE92FE}" type="pres">
      <dgm:prSet presAssocID="{49CFCD7A-DF2F-481C-8663-98D0CE9E8DC3}" presName="Accent" presStyleLbl="node1" presStyleIdx="4" presStyleCnt="10"/>
      <dgm:spPr>
        <a:solidFill>
          <a:schemeClr val="bg2">
            <a:lumMod val="75000"/>
          </a:schemeClr>
        </a:solidFill>
      </dgm:spPr>
    </dgm:pt>
    <dgm:pt modelId="{92F6B9AF-4BE8-4260-9C59-51C483A5C30C}" type="pres">
      <dgm:prSet presAssocID="{49CFCD7A-DF2F-481C-8663-98D0CE9E8DC3}" presName="ParentBackground6" presStyleCnt="0"/>
      <dgm:spPr/>
    </dgm:pt>
    <dgm:pt modelId="{6EA87638-0C22-4F4E-AEF8-B74ABF77D6E6}" type="pres">
      <dgm:prSet presAssocID="{49CFCD7A-DF2F-481C-8663-98D0CE9E8DC3}" presName="ParentBackground" presStyleLbl="fgAcc1" presStyleIdx="4" presStyleCnt="10"/>
      <dgm:spPr/>
    </dgm:pt>
    <dgm:pt modelId="{C39E1FA7-526E-401A-AB52-C3572F6EC9DB}" type="pres">
      <dgm:prSet presAssocID="{49CFCD7A-DF2F-481C-8663-98D0CE9E8DC3}" presName="Parent6" presStyleLbl="revTx" presStyleIdx="0" presStyleCnt="0">
        <dgm:presLayoutVars>
          <dgm:chMax val="1"/>
          <dgm:chPref val="1"/>
          <dgm:bulletEnabled val="1"/>
        </dgm:presLayoutVars>
      </dgm:prSet>
      <dgm:spPr/>
    </dgm:pt>
    <dgm:pt modelId="{B1DAF772-16AD-4B09-83DF-403729CBFD22}" type="pres">
      <dgm:prSet presAssocID="{32AF5948-88B7-49E6-8677-0B029B500045}" presName="Accent5" presStyleCnt="0"/>
      <dgm:spPr/>
    </dgm:pt>
    <dgm:pt modelId="{F6CEB81B-FF29-4094-ABAA-77EE4770866A}" type="pres">
      <dgm:prSet presAssocID="{32AF5948-88B7-49E6-8677-0B029B500045}" presName="Accent" presStyleLbl="node1" presStyleIdx="5" presStyleCnt="10"/>
      <dgm:spPr>
        <a:solidFill>
          <a:schemeClr val="bg2">
            <a:lumMod val="75000"/>
          </a:schemeClr>
        </a:solidFill>
      </dgm:spPr>
    </dgm:pt>
    <dgm:pt modelId="{7A9EACF2-85DE-4D41-B6E9-B2C44886D94B}" type="pres">
      <dgm:prSet presAssocID="{32AF5948-88B7-49E6-8677-0B029B500045}" presName="ParentBackground5" presStyleCnt="0"/>
      <dgm:spPr/>
    </dgm:pt>
    <dgm:pt modelId="{45365A49-E8B9-4EBA-AE3F-B3327D54E20A}" type="pres">
      <dgm:prSet presAssocID="{32AF5948-88B7-49E6-8677-0B029B500045}" presName="ParentBackground" presStyleLbl="fgAcc1" presStyleIdx="5" presStyleCnt="10"/>
      <dgm:spPr/>
    </dgm:pt>
    <dgm:pt modelId="{E38E3C81-4A4E-44B4-B133-CF6D16952DAA}" type="pres">
      <dgm:prSet presAssocID="{32AF5948-88B7-49E6-8677-0B029B500045}" presName="Parent5" presStyleLbl="revTx" presStyleIdx="0" presStyleCnt="0">
        <dgm:presLayoutVars>
          <dgm:chMax val="1"/>
          <dgm:chPref val="1"/>
          <dgm:bulletEnabled val="1"/>
        </dgm:presLayoutVars>
      </dgm:prSet>
      <dgm:spPr/>
    </dgm:pt>
    <dgm:pt modelId="{97DA1932-BCCC-4DA2-A568-6664A6232ED1}" type="pres">
      <dgm:prSet presAssocID="{7E52856F-C123-4235-8BA7-BAF868B1F6EF}" presName="Accent4" presStyleCnt="0"/>
      <dgm:spPr/>
    </dgm:pt>
    <dgm:pt modelId="{68CA2306-7D3B-40AA-B0DD-235647CE798C}" type="pres">
      <dgm:prSet presAssocID="{7E52856F-C123-4235-8BA7-BAF868B1F6EF}" presName="Accent" presStyleLbl="node1" presStyleIdx="6" presStyleCnt="10"/>
      <dgm:spPr>
        <a:solidFill>
          <a:schemeClr val="bg2">
            <a:lumMod val="75000"/>
          </a:schemeClr>
        </a:solidFill>
      </dgm:spPr>
    </dgm:pt>
    <dgm:pt modelId="{12D178FE-C4AE-4E3F-887C-EB915CFE1503}" type="pres">
      <dgm:prSet presAssocID="{7E52856F-C123-4235-8BA7-BAF868B1F6EF}" presName="ParentBackground4" presStyleCnt="0"/>
      <dgm:spPr/>
    </dgm:pt>
    <dgm:pt modelId="{E290CE4C-58E2-4DF6-A9AB-D2EBB1C62CA9}" type="pres">
      <dgm:prSet presAssocID="{7E52856F-C123-4235-8BA7-BAF868B1F6EF}" presName="ParentBackground" presStyleLbl="fgAcc1" presStyleIdx="6" presStyleCnt="10"/>
      <dgm:spPr/>
    </dgm:pt>
    <dgm:pt modelId="{20131C98-4BE6-4C5A-8AAB-4B79B690C1F0}" type="pres">
      <dgm:prSet presAssocID="{7E52856F-C123-4235-8BA7-BAF868B1F6EF}" presName="Parent4" presStyleLbl="revTx" presStyleIdx="0" presStyleCnt="0">
        <dgm:presLayoutVars>
          <dgm:chMax val="1"/>
          <dgm:chPref val="1"/>
          <dgm:bulletEnabled val="1"/>
        </dgm:presLayoutVars>
      </dgm:prSet>
      <dgm:spPr/>
    </dgm:pt>
    <dgm:pt modelId="{0DF6C53C-CDB5-4C72-B5D9-841DDF18C0C6}" type="pres">
      <dgm:prSet presAssocID="{FF109C59-A393-4030-AFA8-87B1281B20B8}" presName="Accent3" presStyleCnt="0"/>
      <dgm:spPr/>
    </dgm:pt>
    <dgm:pt modelId="{A1343CAC-2F74-4974-913A-460A6DE778CF}" type="pres">
      <dgm:prSet presAssocID="{FF109C59-A393-4030-AFA8-87B1281B20B8}" presName="Accent" presStyleLbl="node1" presStyleIdx="7" presStyleCnt="10"/>
      <dgm:spPr>
        <a:solidFill>
          <a:schemeClr val="bg2">
            <a:lumMod val="75000"/>
          </a:schemeClr>
        </a:solidFill>
      </dgm:spPr>
    </dgm:pt>
    <dgm:pt modelId="{E74496E6-5D2E-409D-BE80-34E7745AD886}" type="pres">
      <dgm:prSet presAssocID="{FF109C59-A393-4030-AFA8-87B1281B20B8}" presName="ParentBackground3" presStyleCnt="0"/>
      <dgm:spPr/>
    </dgm:pt>
    <dgm:pt modelId="{9547C4FD-0811-4073-AC58-2F9B23DDE4A3}" type="pres">
      <dgm:prSet presAssocID="{FF109C59-A393-4030-AFA8-87B1281B20B8}" presName="ParentBackground" presStyleLbl="fgAcc1" presStyleIdx="7" presStyleCnt="10"/>
      <dgm:spPr/>
    </dgm:pt>
    <dgm:pt modelId="{83D459DE-9B6C-491A-A179-0D5A2271A1A9}" type="pres">
      <dgm:prSet presAssocID="{FF109C59-A393-4030-AFA8-87B1281B20B8}" presName="Parent3" presStyleLbl="revTx" presStyleIdx="0" presStyleCnt="0">
        <dgm:presLayoutVars>
          <dgm:chMax val="1"/>
          <dgm:chPref val="1"/>
          <dgm:bulletEnabled val="1"/>
        </dgm:presLayoutVars>
      </dgm:prSet>
      <dgm:spPr/>
    </dgm:pt>
    <dgm:pt modelId="{8315FFF3-9147-40F2-B44E-55E5E8A07566}" type="pres">
      <dgm:prSet presAssocID="{ABEABAD8-D8C4-4E93-8C27-867BFA0703C2}" presName="Accent2" presStyleCnt="0"/>
      <dgm:spPr/>
    </dgm:pt>
    <dgm:pt modelId="{8FC46236-3910-4F66-8B4B-921B5A9BF483}" type="pres">
      <dgm:prSet presAssocID="{ABEABAD8-D8C4-4E93-8C27-867BFA0703C2}" presName="Accent" presStyleLbl="node1" presStyleIdx="8" presStyleCnt="10"/>
      <dgm:spPr>
        <a:solidFill>
          <a:schemeClr val="bg2">
            <a:lumMod val="75000"/>
          </a:schemeClr>
        </a:solidFill>
      </dgm:spPr>
    </dgm:pt>
    <dgm:pt modelId="{976D0918-A288-4177-8E0B-479D37A4976C}" type="pres">
      <dgm:prSet presAssocID="{ABEABAD8-D8C4-4E93-8C27-867BFA0703C2}" presName="ParentBackground2" presStyleCnt="0"/>
      <dgm:spPr/>
    </dgm:pt>
    <dgm:pt modelId="{5AFD17BD-932E-43D1-AF6C-4BA6DCA90411}" type="pres">
      <dgm:prSet presAssocID="{ABEABAD8-D8C4-4E93-8C27-867BFA0703C2}" presName="ParentBackground" presStyleLbl="fgAcc1" presStyleIdx="8" presStyleCnt="10"/>
      <dgm:spPr/>
    </dgm:pt>
    <dgm:pt modelId="{2883ECF9-9D07-47D1-99CE-093C0EEB6B02}" type="pres">
      <dgm:prSet presAssocID="{ABEABAD8-D8C4-4E93-8C27-867BFA0703C2}" presName="Parent2" presStyleLbl="revTx" presStyleIdx="0" presStyleCnt="0">
        <dgm:presLayoutVars>
          <dgm:chMax val="1"/>
          <dgm:chPref val="1"/>
          <dgm:bulletEnabled val="1"/>
        </dgm:presLayoutVars>
      </dgm:prSet>
      <dgm:spPr/>
    </dgm:pt>
    <dgm:pt modelId="{F1350D4A-3190-42FB-8DF2-92157E73E603}" type="pres">
      <dgm:prSet presAssocID="{00C6983B-CDAA-472D-962B-A8B1836B57CA}" presName="Accent1" presStyleCnt="0"/>
      <dgm:spPr/>
    </dgm:pt>
    <dgm:pt modelId="{6D74DF25-0D2C-48AA-807C-6AF3B183777B}" type="pres">
      <dgm:prSet presAssocID="{00C6983B-CDAA-472D-962B-A8B1836B57CA}" presName="Accent" presStyleLbl="node1" presStyleIdx="9" presStyleCnt="10"/>
      <dgm:spPr>
        <a:solidFill>
          <a:schemeClr val="bg2">
            <a:lumMod val="75000"/>
          </a:schemeClr>
        </a:solidFill>
      </dgm:spPr>
    </dgm:pt>
    <dgm:pt modelId="{A003A8C0-25D1-4AD4-BFAD-A031D5BD4C17}" type="pres">
      <dgm:prSet presAssocID="{00C6983B-CDAA-472D-962B-A8B1836B57CA}" presName="ParentBackground1" presStyleCnt="0"/>
      <dgm:spPr/>
    </dgm:pt>
    <dgm:pt modelId="{BFEF044F-71F8-48B5-8506-B492208FB159}" type="pres">
      <dgm:prSet presAssocID="{00C6983B-CDAA-472D-962B-A8B1836B57CA}" presName="ParentBackground" presStyleLbl="fgAcc1" presStyleIdx="9" presStyleCnt="10"/>
      <dgm:spPr/>
    </dgm:pt>
    <dgm:pt modelId="{6E294CF3-8A52-4623-BC0F-E81E06F177DA}" type="pres">
      <dgm:prSet presAssocID="{00C6983B-CDAA-472D-962B-A8B1836B57CA}" presName="Parent1" presStyleLbl="revTx" presStyleIdx="0" presStyleCnt="0">
        <dgm:presLayoutVars>
          <dgm:chMax val="1"/>
          <dgm:chPref val="1"/>
          <dgm:bulletEnabled val="1"/>
        </dgm:presLayoutVars>
      </dgm:prSet>
      <dgm:spPr/>
    </dgm:pt>
  </dgm:ptLst>
  <dgm:cxnLst>
    <dgm:cxn modelId="{C3AA6104-BEE4-43C1-96B5-A4284DAEF3AC}" type="presOf" srcId="{32AF5948-88B7-49E6-8677-0B029B500045}" destId="{45365A49-E8B9-4EBA-AE3F-B3327D54E20A}" srcOrd="0" destOrd="0" presId="urn:microsoft.com/office/officeart/2011/layout/CircleProcess"/>
    <dgm:cxn modelId="{CB0E1D20-1E5D-4098-BCF0-F7C0AD29F217}" type="presOf" srcId="{2D4A47B2-9E51-4470-8476-E90FA87BC68C}" destId="{01DBE665-3AD2-43AD-89CF-06D444141D9C}" srcOrd="0" destOrd="0" presId="urn:microsoft.com/office/officeart/2011/layout/CircleProcess"/>
    <dgm:cxn modelId="{CB498A26-9383-4221-A449-D17380B9E56A}" srcId="{9EE0E6F7-5804-4FA6-B1D6-EC22F1B4FE87}" destId="{3B1D126D-93A2-4F6B-869B-C9C68DD0EC80}" srcOrd="9" destOrd="0" parTransId="{17D17327-1FE0-4FF2-B118-CF60D5508377}" sibTransId="{6D98382C-C98D-49D4-8526-87252BB42B4C}"/>
    <dgm:cxn modelId="{A8DAE72D-44C0-44C4-BE3D-F92274CF70C3}" type="presOf" srcId="{2D4A47B2-9E51-4470-8476-E90FA87BC68C}" destId="{004A6CAB-972E-491A-8B17-98E1AD692932}" srcOrd="1" destOrd="0" presId="urn:microsoft.com/office/officeart/2011/layout/CircleProcess"/>
    <dgm:cxn modelId="{0C2E5340-8559-4487-B9A6-BA0436477A9C}" type="presOf" srcId="{CBDBE811-24A4-4483-BD30-0F8995BB9A3B}" destId="{CF26C5BB-9F0F-4CCC-B4C1-59BF7E8B62F5}" srcOrd="0" destOrd="0" presId="urn:microsoft.com/office/officeart/2011/layout/CircleProcess"/>
    <dgm:cxn modelId="{BD3BDF41-3244-489A-A641-1C9B19BC0713}" srcId="{9EE0E6F7-5804-4FA6-B1D6-EC22F1B4FE87}" destId="{32AF5948-88B7-49E6-8677-0B029B500045}" srcOrd="4" destOrd="0" parTransId="{F4F57594-5EE5-4E3E-B064-234A5C45290D}" sibTransId="{5D927B13-1819-4846-96B3-A478441C0C17}"/>
    <dgm:cxn modelId="{A4D18145-5ADA-49E4-84EC-12F62120015B}" type="presOf" srcId="{36A5F40B-43D6-493D-83C6-20E04F9D650C}" destId="{0B032520-CFCF-4487-8ED4-9D3EBEFED3D0}" srcOrd="1" destOrd="0" presId="urn:microsoft.com/office/officeart/2011/layout/CircleProcess"/>
    <dgm:cxn modelId="{70BEF56C-C7FD-4F81-BFB4-1C18204CDEF1}" srcId="{9EE0E6F7-5804-4FA6-B1D6-EC22F1B4FE87}" destId="{49CFCD7A-DF2F-481C-8663-98D0CE9E8DC3}" srcOrd="5" destOrd="0" parTransId="{353463B0-E1BA-45AA-A4AC-89699C5AE67D}" sibTransId="{B5166DE6-B412-4E52-9E0F-853A55242E6E}"/>
    <dgm:cxn modelId="{0FB5CD4E-3F02-4823-B3A7-9940534A341E}" type="presOf" srcId="{FF109C59-A393-4030-AFA8-87B1281B20B8}" destId="{9547C4FD-0811-4073-AC58-2F9B23DDE4A3}" srcOrd="0" destOrd="0" presId="urn:microsoft.com/office/officeart/2011/layout/CircleProcess"/>
    <dgm:cxn modelId="{7722D270-BBEE-4320-BAF7-3A905A09CF72}" srcId="{9EE0E6F7-5804-4FA6-B1D6-EC22F1B4FE87}" destId="{ABEABAD8-D8C4-4E93-8C27-867BFA0703C2}" srcOrd="1" destOrd="0" parTransId="{F30C1B02-FE88-41AE-B46E-3424A5849A7F}" sibTransId="{55FE2CBB-BBEA-44CC-9955-1BBE6BEF70E4}"/>
    <dgm:cxn modelId="{B0F9A97A-ACF4-498A-8E55-135C1F35330D}" type="presOf" srcId="{7E52856F-C123-4235-8BA7-BAF868B1F6EF}" destId="{20131C98-4BE6-4C5A-8AAB-4B79B690C1F0}" srcOrd="1" destOrd="0" presId="urn:microsoft.com/office/officeart/2011/layout/CircleProcess"/>
    <dgm:cxn modelId="{3C29C980-79A5-424A-854E-C50E9B9B9784}" type="presOf" srcId="{FF109C59-A393-4030-AFA8-87B1281B20B8}" destId="{83D459DE-9B6C-491A-A179-0D5A2271A1A9}" srcOrd="1" destOrd="0" presId="urn:microsoft.com/office/officeart/2011/layout/CircleProcess"/>
    <dgm:cxn modelId="{3D850A88-D0CB-4E81-86A7-998D492751AE}" srcId="{9EE0E6F7-5804-4FA6-B1D6-EC22F1B4FE87}" destId="{00C6983B-CDAA-472D-962B-A8B1836B57CA}" srcOrd="0" destOrd="0" parTransId="{29A83C92-12E0-444E-9AD0-E74DA72BA7FC}" sibTransId="{36791B36-03E0-47F0-8096-A7F924A73B2C}"/>
    <dgm:cxn modelId="{F9E11189-BBCD-4A03-BB48-FEEA1BB9FECE}" srcId="{9EE0E6F7-5804-4FA6-B1D6-EC22F1B4FE87}" destId="{FF109C59-A393-4030-AFA8-87B1281B20B8}" srcOrd="2" destOrd="0" parTransId="{2104FB2B-1584-4899-936A-5C89641F9EAD}" sibTransId="{56E01295-2E12-4584-9E81-F86BF04E49B5}"/>
    <dgm:cxn modelId="{E498B18A-5D36-43F8-AD97-7D33ABCF1556}" type="presOf" srcId="{CBDBE811-24A4-4483-BD30-0F8995BB9A3B}" destId="{9C6A8413-0293-4267-88A8-C51F1320C191}" srcOrd="1" destOrd="0" presId="urn:microsoft.com/office/officeart/2011/layout/CircleProcess"/>
    <dgm:cxn modelId="{C3E63AA6-B328-432B-A9F4-2DDB18BB993D}" srcId="{9EE0E6F7-5804-4FA6-B1D6-EC22F1B4FE87}" destId="{2D4A47B2-9E51-4470-8476-E90FA87BC68C}" srcOrd="6" destOrd="0" parTransId="{5D8E18F8-26D4-4A89-8926-96D0D3B8E640}" sibTransId="{4CDB449A-A4A6-4092-B204-B4420F89280A}"/>
    <dgm:cxn modelId="{C67F58B3-B34B-4EE1-B22F-BE643F5F79DC}" type="presOf" srcId="{49CFCD7A-DF2F-481C-8663-98D0CE9E8DC3}" destId="{C39E1FA7-526E-401A-AB52-C3572F6EC9DB}" srcOrd="1" destOrd="0" presId="urn:microsoft.com/office/officeart/2011/layout/CircleProcess"/>
    <dgm:cxn modelId="{2F95A3B4-053E-4B77-B124-2B933B2759CC}" srcId="{9EE0E6F7-5804-4FA6-B1D6-EC22F1B4FE87}" destId="{CBDBE811-24A4-4483-BD30-0F8995BB9A3B}" srcOrd="7" destOrd="0" parTransId="{7562116D-2FAF-4796-B71A-0F125F6050AC}" sibTransId="{89170C1A-93FD-46FF-AEDE-1FEFA6850F68}"/>
    <dgm:cxn modelId="{FD105CB6-8A43-4D7F-9FA7-A0869AE17DAF}" srcId="{9EE0E6F7-5804-4FA6-B1D6-EC22F1B4FE87}" destId="{7E52856F-C123-4235-8BA7-BAF868B1F6EF}" srcOrd="3" destOrd="0" parTransId="{4DB77D6F-89A2-43FB-B636-FC16301300C8}" sibTransId="{1E3600F2-EB87-4F6A-B4AE-C6C8911BCAA0}"/>
    <dgm:cxn modelId="{B9BA88B6-AE94-49C5-BDA8-2C4C2BAD80E1}" type="presOf" srcId="{3B1D126D-93A2-4F6B-869B-C9C68DD0EC80}" destId="{A1709CFD-0351-48D7-8E76-2D18A203AE66}" srcOrd="1" destOrd="0" presId="urn:microsoft.com/office/officeart/2011/layout/CircleProcess"/>
    <dgm:cxn modelId="{CA4BE0BE-271A-401A-AA52-8F59D6C6242C}" srcId="{9EE0E6F7-5804-4FA6-B1D6-EC22F1B4FE87}" destId="{36A5F40B-43D6-493D-83C6-20E04F9D650C}" srcOrd="8" destOrd="0" parTransId="{66F26B79-F1D2-484C-B86C-9F5B2976E512}" sibTransId="{BD8F0011-DFDF-497D-9CD4-57A795E13ADF}"/>
    <dgm:cxn modelId="{D6377EBF-98A1-4E3D-82F6-D78FBF766D6D}" type="presOf" srcId="{ABEABAD8-D8C4-4E93-8C27-867BFA0703C2}" destId="{2883ECF9-9D07-47D1-99CE-093C0EEB6B02}" srcOrd="1" destOrd="0" presId="urn:microsoft.com/office/officeart/2011/layout/CircleProcess"/>
    <dgm:cxn modelId="{314FF0C3-E034-465F-B275-F1190FA81A77}" type="presOf" srcId="{00C6983B-CDAA-472D-962B-A8B1836B57CA}" destId="{BFEF044F-71F8-48B5-8506-B492208FB159}" srcOrd="0" destOrd="0" presId="urn:microsoft.com/office/officeart/2011/layout/CircleProcess"/>
    <dgm:cxn modelId="{8B44ACC7-27AE-46FD-B648-511E92678EC1}" type="presOf" srcId="{ABEABAD8-D8C4-4E93-8C27-867BFA0703C2}" destId="{5AFD17BD-932E-43D1-AF6C-4BA6DCA90411}" srcOrd="0" destOrd="0" presId="urn:microsoft.com/office/officeart/2011/layout/CircleProcess"/>
    <dgm:cxn modelId="{2E6E7DC9-E24C-46CE-9EA2-3B459F9B14A1}" type="presOf" srcId="{32AF5948-88B7-49E6-8677-0B029B500045}" destId="{E38E3C81-4A4E-44B4-B133-CF6D16952DAA}" srcOrd="1" destOrd="0" presId="urn:microsoft.com/office/officeart/2011/layout/CircleProcess"/>
    <dgm:cxn modelId="{2DF6CCCB-CC8E-4C8D-B5F0-A0DD0F7DC595}" type="presOf" srcId="{00C6983B-CDAA-472D-962B-A8B1836B57CA}" destId="{6E294CF3-8A52-4623-BC0F-E81E06F177DA}" srcOrd="1" destOrd="0" presId="urn:microsoft.com/office/officeart/2011/layout/CircleProcess"/>
    <dgm:cxn modelId="{9577A6D3-3C95-4C30-9F55-F1DECF381B30}" type="presOf" srcId="{7E52856F-C123-4235-8BA7-BAF868B1F6EF}" destId="{E290CE4C-58E2-4DF6-A9AB-D2EBB1C62CA9}" srcOrd="0" destOrd="0" presId="urn:microsoft.com/office/officeart/2011/layout/CircleProcess"/>
    <dgm:cxn modelId="{FF4643D4-67C0-4F76-AB54-6ABAF106BB3A}" type="presOf" srcId="{36A5F40B-43D6-493D-83C6-20E04F9D650C}" destId="{72D50598-505A-461C-A1D0-288468F823AE}" srcOrd="0" destOrd="0" presId="urn:microsoft.com/office/officeart/2011/layout/CircleProcess"/>
    <dgm:cxn modelId="{1D6EEEDA-9D09-4FC4-A434-E56EAE2371CF}" type="presOf" srcId="{9EE0E6F7-5804-4FA6-B1D6-EC22F1B4FE87}" destId="{317D60B8-1E58-47C7-A386-874943631BFC}" srcOrd="0" destOrd="0" presId="urn:microsoft.com/office/officeart/2011/layout/CircleProcess"/>
    <dgm:cxn modelId="{78C159E8-A382-4688-B355-299458D31B35}" type="presOf" srcId="{3B1D126D-93A2-4F6B-869B-C9C68DD0EC80}" destId="{6EAB1679-8FBF-4D61-B982-F85F58556D99}" srcOrd="0" destOrd="0" presId="urn:microsoft.com/office/officeart/2011/layout/CircleProcess"/>
    <dgm:cxn modelId="{674554F7-78F1-4E5D-916E-C34496DE5052}" type="presOf" srcId="{49CFCD7A-DF2F-481C-8663-98D0CE9E8DC3}" destId="{6EA87638-0C22-4F4E-AEF8-B74ABF77D6E6}" srcOrd="0" destOrd="0" presId="urn:microsoft.com/office/officeart/2011/layout/CircleProcess"/>
    <dgm:cxn modelId="{D2BDC841-2EC6-4D61-87A1-9EDF775A8243}" type="presParOf" srcId="{317D60B8-1E58-47C7-A386-874943631BFC}" destId="{1CB1E237-3715-4D9C-9F12-212056B580F5}" srcOrd="0" destOrd="0" presId="urn:microsoft.com/office/officeart/2011/layout/CircleProcess"/>
    <dgm:cxn modelId="{9336BC81-AA2E-4368-9BC3-3A39A76ECFD3}" type="presParOf" srcId="{1CB1E237-3715-4D9C-9F12-212056B580F5}" destId="{68DBE7F8-4F1C-485F-BC02-9EAF7D9DCA44}" srcOrd="0" destOrd="0" presId="urn:microsoft.com/office/officeart/2011/layout/CircleProcess"/>
    <dgm:cxn modelId="{FF8658C0-6540-40A5-B607-CE3FCD7F82E1}" type="presParOf" srcId="{317D60B8-1E58-47C7-A386-874943631BFC}" destId="{E9B97BE7-30F7-4274-AD38-F6B6712B62F2}" srcOrd="1" destOrd="0" presId="urn:microsoft.com/office/officeart/2011/layout/CircleProcess"/>
    <dgm:cxn modelId="{CB552979-FF13-427C-8B6F-B81618C88192}" type="presParOf" srcId="{E9B97BE7-30F7-4274-AD38-F6B6712B62F2}" destId="{6EAB1679-8FBF-4D61-B982-F85F58556D99}" srcOrd="0" destOrd="0" presId="urn:microsoft.com/office/officeart/2011/layout/CircleProcess"/>
    <dgm:cxn modelId="{593B8169-28D0-4980-9866-91660788A930}" type="presParOf" srcId="{317D60B8-1E58-47C7-A386-874943631BFC}" destId="{A1709CFD-0351-48D7-8E76-2D18A203AE66}" srcOrd="2" destOrd="0" presId="urn:microsoft.com/office/officeart/2011/layout/CircleProcess"/>
    <dgm:cxn modelId="{042EF41A-F650-4623-B8D4-8B55FD5C64BB}" type="presParOf" srcId="{317D60B8-1E58-47C7-A386-874943631BFC}" destId="{16444DE7-ABB4-4D65-8272-93BEB855D9DE}" srcOrd="3" destOrd="0" presId="urn:microsoft.com/office/officeart/2011/layout/CircleProcess"/>
    <dgm:cxn modelId="{4AE16335-C7A3-45B8-83DC-DB4B6386CB83}" type="presParOf" srcId="{16444DE7-ABB4-4D65-8272-93BEB855D9DE}" destId="{CBEC36BB-CB3C-475D-AAB1-D2CAF92E42A5}" srcOrd="0" destOrd="0" presId="urn:microsoft.com/office/officeart/2011/layout/CircleProcess"/>
    <dgm:cxn modelId="{FD8D49CD-59A5-4F86-AAFD-7043BBFFDD3C}" type="presParOf" srcId="{317D60B8-1E58-47C7-A386-874943631BFC}" destId="{0561A245-5A25-4C70-942E-F6499BB80429}" srcOrd="4" destOrd="0" presId="urn:microsoft.com/office/officeart/2011/layout/CircleProcess"/>
    <dgm:cxn modelId="{E3705140-69A1-4008-AAE7-7266D0D11694}" type="presParOf" srcId="{0561A245-5A25-4C70-942E-F6499BB80429}" destId="{72D50598-505A-461C-A1D0-288468F823AE}" srcOrd="0" destOrd="0" presId="urn:microsoft.com/office/officeart/2011/layout/CircleProcess"/>
    <dgm:cxn modelId="{2E423106-F7E4-41FB-A072-1B19BC401CC4}" type="presParOf" srcId="{317D60B8-1E58-47C7-A386-874943631BFC}" destId="{0B032520-CFCF-4487-8ED4-9D3EBEFED3D0}" srcOrd="5" destOrd="0" presId="urn:microsoft.com/office/officeart/2011/layout/CircleProcess"/>
    <dgm:cxn modelId="{92D98822-7DC4-40E7-B2EF-E9FD3AC0208B}" type="presParOf" srcId="{317D60B8-1E58-47C7-A386-874943631BFC}" destId="{098892A8-CF80-4813-9349-6A822BB8BCB2}" srcOrd="6" destOrd="0" presId="urn:microsoft.com/office/officeart/2011/layout/CircleProcess"/>
    <dgm:cxn modelId="{DF8DADF4-2783-4FDB-A108-977D8FED5872}" type="presParOf" srcId="{098892A8-CF80-4813-9349-6A822BB8BCB2}" destId="{6BB9D50B-5065-44EF-A2AE-A0764CC613AB}" srcOrd="0" destOrd="0" presId="urn:microsoft.com/office/officeart/2011/layout/CircleProcess"/>
    <dgm:cxn modelId="{291C312D-29F6-467A-8B8F-7B99CABF7627}" type="presParOf" srcId="{317D60B8-1E58-47C7-A386-874943631BFC}" destId="{38465AA0-5F46-47BE-B57A-5232B6EC3813}" srcOrd="7" destOrd="0" presId="urn:microsoft.com/office/officeart/2011/layout/CircleProcess"/>
    <dgm:cxn modelId="{3D6349D0-FF84-40A1-85C3-67C3BEF16896}" type="presParOf" srcId="{38465AA0-5F46-47BE-B57A-5232B6EC3813}" destId="{CF26C5BB-9F0F-4CCC-B4C1-59BF7E8B62F5}" srcOrd="0" destOrd="0" presId="urn:microsoft.com/office/officeart/2011/layout/CircleProcess"/>
    <dgm:cxn modelId="{D39C3ED0-8BB2-4872-9857-1583AFE3B25D}" type="presParOf" srcId="{317D60B8-1E58-47C7-A386-874943631BFC}" destId="{9C6A8413-0293-4267-88A8-C51F1320C191}" srcOrd="8" destOrd="0" presId="urn:microsoft.com/office/officeart/2011/layout/CircleProcess"/>
    <dgm:cxn modelId="{E936EDC3-B73C-4641-93BD-F8C250488749}" type="presParOf" srcId="{317D60B8-1E58-47C7-A386-874943631BFC}" destId="{B84EBD2C-713D-4C91-886D-2BE24501CB16}" srcOrd="9" destOrd="0" presId="urn:microsoft.com/office/officeart/2011/layout/CircleProcess"/>
    <dgm:cxn modelId="{0907C980-CC08-4163-A582-F39A5D0F2EDD}" type="presParOf" srcId="{B84EBD2C-713D-4C91-886D-2BE24501CB16}" destId="{20D30B23-752A-4B33-8A83-CF646CF38F7A}" srcOrd="0" destOrd="0" presId="urn:microsoft.com/office/officeart/2011/layout/CircleProcess"/>
    <dgm:cxn modelId="{2A75DC57-CF35-43C0-B543-66BBF0B7DCA9}" type="presParOf" srcId="{317D60B8-1E58-47C7-A386-874943631BFC}" destId="{362AB6B5-97AD-40C4-8EF8-558EF15A0EEA}" srcOrd="10" destOrd="0" presId="urn:microsoft.com/office/officeart/2011/layout/CircleProcess"/>
    <dgm:cxn modelId="{67C55D66-03F8-407F-94B8-FC61991767E5}" type="presParOf" srcId="{362AB6B5-97AD-40C4-8EF8-558EF15A0EEA}" destId="{01DBE665-3AD2-43AD-89CF-06D444141D9C}" srcOrd="0" destOrd="0" presId="urn:microsoft.com/office/officeart/2011/layout/CircleProcess"/>
    <dgm:cxn modelId="{B733D68D-D30E-4C0F-A84F-6AE5B3E7C3FA}" type="presParOf" srcId="{317D60B8-1E58-47C7-A386-874943631BFC}" destId="{004A6CAB-972E-491A-8B17-98E1AD692932}" srcOrd="11" destOrd="0" presId="urn:microsoft.com/office/officeart/2011/layout/CircleProcess"/>
    <dgm:cxn modelId="{422A2E44-C04B-4FE4-8698-E4C1B9CA89D4}" type="presParOf" srcId="{317D60B8-1E58-47C7-A386-874943631BFC}" destId="{2DBD2B63-1C3D-4ADC-9FE6-3C3EEE08A57E}" srcOrd="12" destOrd="0" presId="urn:microsoft.com/office/officeart/2011/layout/CircleProcess"/>
    <dgm:cxn modelId="{2A84A7AC-DDA9-43B1-B04E-F4DE9A7E3480}" type="presParOf" srcId="{2DBD2B63-1C3D-4ADC-9FE6-3C3EEE08A57E}" destId="{0CE37BE6-9D30-48D1-93E0-9F14EFBE92FE}" srcOrd="0" destOrd="0" presId="urn:microsoft.com/office/officeart/2011/layout/CircleProcess"/>
    <dgm:cxn modelId="{35632029-7BA8-4985-93DD-5F2E55A023CE}" type="presParOf" srcId="{317D60B8-1E58-47C7-A386-874943631BFC}" destId="{92F6B9AF-4BE8-4260-9C59-51C483A5C30C}" srcOrd="13" destOrd="0" presId="urn:microsoft.com/office/officeart/2011/layout/CircleProcess"/>
    <dgm:cxn modelId="{7F8AAFF7-77C1-4D03-9B69-B2639C45B44D}" type="presParOf" srcId="{92F6B9AF-4BE8-4260-9C59-51C483A5C30C}" destId="{6EA87638-0C22-4F4E-AEF8-B74ABF77D6E6}" srcOrd="0" destOrd="0" presId="urn:microsoft.com/office/officeart/2011/layout/CircleProcess"/>
    <dgm:cxn modelId="{F0EBD2E2-EC02-4186-A728-293E41AB6AD7}" type="presParOf" srcId="{317D60B8-1E58-47C7-A386-874943631BFC}" destId="{C39E1FA7-526E-401A-AB52-C3572F6EC9DB}" srcOrd="14" destOrd="0" presId="urn:microsoft.com/office/officeart/2011/layout/CircleProcess"/>
    <dgm:cxn modelId="{277EDB8D-8F26-4FD6-BA91-BDAB67FE6C6F}" type="presParOf" srcId="{317D60B8-1E58-47C7-A386-874943631BFC}" destId="{B1DAF772-16AD-4B09-83DF-403729CBFD22}" srcOrd="15" destOrd="0" presId="urn:microsoft.com/office/officeart/2011/layout/CircleProcess"/>
    <dgm:cxn modelId="{F87D35F9-5453-43FA-82CA-EDD34E6C545E}" type="presParOf" srcId="{B1DAF772-16AD-4B09-83DF-403729CBFD22}" destId="{F6CEB81B-FF29-4094-ABAA-77EE4770866A}" srcOrd="0" destOrd="0" presId="urn:microsoft.com/office/officeart/2011/layout/CircleProcess"/>
    <dgm:cxn modelId="{F3A4708E-4842-4066-9630-F2F0BD717278}" type="presParOf" srcId="{317D60B8-1E58-47C7-A386-874943631BFC}" destId="{7A9EACF2-85DE-4D41-B6E9-B2C44886D94B}" srcOrd="16" destOrd="0" presId="urn:microsoft.com/office/officeart/2011/layout/CircleProcess"/>
    <dgm:cxn modelId="{801E83C4-731B-4D8F-9DA9-AB1CEFBC2294}" type="presParOf" srcId="{7A9EACF2-85DE-4D41-B6E9-B2C44886D94B}" destId="{45365A49-E8B9-4EBA-AE3F-B3327D54E20A}" srcOrd="0" destOrd="0" presId="urn:microsoft.com/office/officeart/2011/layout/CircleProcess"/>
    <dgm:cxn modelId="{1C884B2D-2803-4B1D-8192-8B222B879304}" type="presParOf" srcId="{317D60B8-1E58-47C7-A386-874943631BFC}" destId="{E38E3C81-4A4E-44B4-B133-CF6D16952DAA}" srcOrd="17" destOrd="0" presId="urn:microsoft.com/office/officeart/2011/layout/CircleProcess"/>
    <dgm:cxn modelId="{40C282AE-C5EF-4D97-A96E-832F3D4229BB}" type="presParOf" srcId="{317D60B8-1E58-47C7-A386-874943631BFC}" destId="{97DA1932-BCCC-4DA2-A568-6664A6232ED1}" srcOrd="18" destOrd="0" presId="urn:microsoft.com/office/officeart/2011/layout/CircleProcess"/>
    <dgm:cxn modelId="{51B615D7-39D8-45C4-90B3-41752E1A8CE3}" type="presParOf" srcId="{97DA1932-BCCC-4DA2-A568-6664A6232ED1}" destId="{68CA2306-7D3B-40AA-B0DD-235647CE798C}" srcOrd="0" destOrd="0" presId="urn:microsoft.com/office/officeart/2011/layout/CircleProcess"/>
    <dgm:cxn modelId="{946D3F9B-283F-445A-859A-5607304C3B22}" type="presParOf" srcId="{317D60B8-1E58-47C7-A386-874943631BFC}" destId="{12D178FE-C4AE-4E3F-887C-EB915CFE1503}" srcOrd="19" destOrd="0" presId="urn:microsoft.com/office/officeart/2011/layout/CircleProcess"/>
    <dgm:cxn modelId="{7A3E8776-0A93-49B7-9042-77DB55A69ED5}" type="presParOf" srcId="{12D178FE-C4AE-4E3F-887C-EB915CFE1503}" destId="{E290CE4C-58E2-4DF6-A9AB-D2EBB1C62CA9}" srcOrd="0" destOrd="0" presId="urn:microsoft.com/office/officeart/2011/layout/CircleProcess"/>
    <dgm:cxn modelId="{3EFDF32C-F65E-4684-BEDC-D58CC810616E}" type="presParOf" srcId="{317D60B8-1E58-47C7-A386-874943631BFC}" destId="{20131C98-4BE6-4C5A-8AAB-4B79B690C1F0}" srcOrd="20" destOrd="0" presId="urn:microsoft.com/office/officeart/2011/layout/CircleProcess"/>
    <dgm:cxn modelId="{CF3FCDF2-4D33-46C0-9CBD-47E545834E45}" type="presParOf" srcId="{317D60B8-1E58-47C7-A386-874943631BFC}" destId="{0DF6C53C-CDB5-4C72-B5D9-841DDF18C0C6}" srcOrd="21" destOrd="0" presId="urn:microsoft.com/office/officeart/2011/layout/CircleProcess"/>
    <dgm:cxn modelId="{5DF4FBA6-F58B-4CCD-AE2D-BE5E9F4A9F40}" type="presParOf" srcId="{0DF6C53C-CDB5-4C72-B5D9-841DDF18C0C6}" destId="{A1343CAC-2F74-4974-913A-460A6DE778CF}" srcOrd="0" destOrd="0" presId="urn:microsoft.com/office/officeart/2011/layout/CircleProcess"/>
    <dgm:cxn modelId="{E8108D85-27A4-4EC7-8644-9B2280176E92}" type="presParOf" srcId="{317D60B8-1E58-47C7-A386-874943631BFC}" destId="{E74496E6-5D2E-409D-BE80-34E7745AD886}" srcOrd="22" destOrd="0" presId="urn:microsoft.com/office/officeart/2011/layout/CircleProcess"/>
    <dgm:cxn modelId="{23C7AABA-B410-44DD-A727-A09CD99F8888}" type="presParOf" srcId="{E74496E6-5D2E-409D-BE80-34E7745AD886}" destId="{9547C4FD-0811-4073-AC58-2F9B23DDE4A3}" srcOrd="0" destOrd="0" presId="urn:microsoft.com/office/officeart/2011/layout/CircleProcess"/>
    <dgm:cxn modelId="{F8446903-AE2A-4FF8-B7DC-7161B0C8505E}" type="presParOf" srcId="{317D60B8-1E58-47C7-A386-874943631BFC}" destId="{83D459DE-9B6C-491A-A179-0D5A2271A1A9}" srcOrd="23" destOrd="0" presId="urn:microsoft.com/office/officeart/2011/layout/CircleProcess"/>
    <dgm:cxn modelId="{6EE9F29F-5EF6-42E2-992D-6D90C62B88BE}" type="presParOf" srcId="{317D60B8-1E58-47C7-A386-874943631BFC}" destId="{8315FFF3-9147-40F2-B44E-55E5E8A07566}" srcOrd="24" destOrd="0" presId="urn:microsoft.com/office/officeart/2011/layout/CircleProcess"/>
    <dgm:cxn modelId="{43599E9D-5A1C-4C23-82EA-4220E33BBF02}" type="presParOf" srcId="{8315FFF3-9147-40F2-B44E-55E5E8A07566}" destId="{8FC46236-3910-4F66-8B4B-921B5A9BF483}" srcOrd="0" destOrd="0" presId="urn:microsoft.com/office/officeart/2011/layout/CircleProcess"/>
    <dgm:cxn modelId="{761D2BAC-EB78-429E-AF9A-88BCC9B3AF4D}" type="presParOf" srcId="{317D60B8-1E58-47C7-A386-874943631BFC}" destId="{976D0918-A288-4177-8E0B-479D37A4976C}" srcOrd="25" destOrd="0" presId="urn:microsoft.com/office/officeart/2011/layout/CircleProcess"/>
    <dgm:cxn modelId="{1ED751F1-D433-40B1-B536-B37093422460}" type="presParOf" srcId="{976D0918-A288-4177-8E0B-479D37A4976C}" destId="{5AFD17BD-932E-43D1-AF6C-4BA6DCA90411}" srcOrd="0" destOrd="0" presId="urn:microsoft.com/office/officeart/2011/layout/CircleProcess"/>
    <dgm:cxn modelId="{6A32A94F-0958-4A2E-B5B4-3D671579F98F}" type="presParOf" srcId="{317D60B8-1E58-47C7-A386-874943631BFC}" destId="{2883ECF9-9D07-47D1-99CE-093C0EEB6B02}" srcOrd="26" destOrd="0" presId="urn:microsoft.com/office/officeart/2011/layout/CircleProcess"/>
    <dgm:cxn modelId="{537AB5E2-A5CB-4360-A367-2B60BCD80003}" type="presParOf" srcId="{317D60B8-1E58-47C7-A386-874943631BFC}" destId="{F1350D4A-3190-42FB-8DF2-92157E73E603}" srcOrd="27" destOrd="0" presId="urn:microsoft.com/office/officeart/2011/layout/CircleProcess"/>
    <dgm:cxn modelId="{C6E73A22-3C41-4151-AA32-90C4BE8FBE5C}" type="presParOf" srcId="{F1350D4A-3190-42FB-8DF2-92157E73E603}" destId="{6D74DF25-0D2C-48AA-807C-6AF3B183777B}" srcOrd="0" destOrd="0" presId="urn:microsoft.com/office/officeart/2011/layout/CircleProcess"/>
    <dgm:cxn modelId="{3C5CDC76-EDA1-42B5-9853-8B86692A4735}" type="presParOf" srcId="{317D60B8-1E58-47C7-A386-874943631BFC}" destId="{A003A8C0-25D1-4AD4-BFAD-A031D5BD4C17}" srcOrd="28" destOrd="0" presId="urn:microsoft.com/office/officeart/2011/layout/CircleProcess"/>
    <dgm:cxn modelId="{BCC6D0E3-5564-4A52-B78E-6FC5FACA510F}" type="presParOf" srcId="{A003A8C0-25D1-4AD4-BFAD-A031D5BD4C17}" destId="{BFEF044F-71F8-48B5-8506-B492208FB159}" srcOrd="0" destOrd="0" presId="urn:microsoft.com/office/officeart/2011/layout/CircleProcess"/>
    <dgm:cxn modelId="{72117DCC-6EFE-4299-B9E3-7E081E88DDBC}" type="presParOf" srcId="{317D60B8-1E58-47C7-A386-874943631BFC}" destId="{6E294CF3-8A52-4623-BC0F-E81E06F177DA}" srcOrd="29" destOrd="0" presId="urn:microsoft.com/office/officeart/2011/layout/CircleProces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E0E6F7-5804-4FA6-B1D6-EC22F1B4FE87}"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ABEABAD8-D8C4-4E93-8C27-867BFA0703C2}">
      <dgm:prSet phldrT="[Text]" custT="1"/>
      <dgm:spPr>
        <a:ln>
          <a:solidFill>
            <a:schemeClr val="accent2"/>
          </a:solidFill>
        </a:ln>
      </dgm:spPr>
      <dgm:t>
        <a:bodyPr/>
        <a:lstStyle/>
        <a:p>
          <a:r>
            <a:rPr lang="en-GB" sz="900" dirty="0"/>
            <a:t>1. General</a:t>
          </a:r>
        </a:p>
      </dgm:t>
    </dgm:pt>
    <dgm:pt modelId="{F30C1B02-FE88-41AE-B46E-3424A5849A7F}" type="parTrans" cxnId="{7722D270-BBEE-4320-BAF7-3A905A09CF72}">
      <dgm:prSet/>
      <dgm:spPr/>
      <dgm:t>
        <a:bodyPr/>
        <a:lstStyle/>
        <a:p>
          <a:endParaRPr lang="en-GB" sz="2400"/>
        </a:p>
      </dgm:t>
    </dgm:pt>
    <dgm:pt modelId="{55FE2CBB-BBEA-44CC-9955-1BBE6BEF70E4}" type="sibTrans" cxnId="{7722D270-BBEE-4320-BAF7-3A905A09CF72}">
      <dgm:prSet/>
      <dgm:spPr/>
      <dgm:t>
        <a:bodyPr/>
        <a:lstStyle/>
        <a:p>
          <a:endParaRPr lang="en-GB" sz="2400"/>
        </a:p>
      </dgm:t>
    </dgm:pt>
    <dgm:pt modelId="{FF109C59-A393-4030-AFA8-87B1281B20B8}">
      <dgm:prSet phldrT="[Text]" custT="1"/>
      <dgm:spPr>
        <a:ln>
          <a:solidFill>
            <a:schemeClr val="accent2"/>
          </a:solidFill>
        </a:ln>
      </dgm:spPr>
      <dgm:t>
        <a:bodyPr/>
        <a:lstStyle/>
        <a:p>
          <a:r>
            <a:rPr lang="en-GB" sz="900" dirty="0"/>
            <a:t>2. The </a:t>
          </a:r>
          <a:r>
            <a:rPr lang="en-GB" sz="900" i="1" dirty="0"/>
            <a:t>Supplier’s </a:t>
          </a:r>
          <a:r>
            <a:rPr lang="en-GB" sz="900" i="0" dirty="0"/>
            <a:t>main responsibilities</a:t>
          </a:r>
          <a:endParaRPr lang="en-GB" sz="900" dirty="0"/>
        </a:p>
      </dgm:t>
    </dgm:pt>
    <dgm:pt modelId="{2104FB2B-1584-4899-936A-5C89641F9EAD}" type="parTrans" cxnId="{F9E11189-BBCD-4A03-BB48-FEEA1BB9FECE}">
      <dgm:prSet/>
      <dgm:spPr/>
      <dgm:t>
        <a:bodyPr/>
        <a:lstStyle/>
        <a:p>
          <a:endParaRPr lang="en-GB" sz="2400"/>
        </a:p>
      </dgm:t>
    </dgm:pt>
    <dgm:pt modelId="{56E01295-2E12-4584-9E81-F86BF04E49B5}" type="sibTrans" cxnId="{F9E11189-BBCD-4A03-BB48-FEEA1BB9FECE}">
      <dgm:prSet/>
      <dgm:spPr/>
      <dgm:t>
        <a:bodyPr/>
        <a:lstStyle/>
        <a:p>
          <a:endParaRPr lang="en-GB" sz="2400"/>
        </a:p>
      </dgm:t>
    </dgm:pt>
    <dgm:pt modelId="{7E52856F-C123-4235-8BA7-BAF868B1F6EF}">
      <dgm:prSet phldrT="[Text]" custT="1"/>
      <dgm:spPr>
        <a:ln>
          <a:solidFill>
            <a:schemeClr val="accent2"/>
          </a:solidFill>
        </a:ln>
      </dgm:spPr>
      <dgm:t>
        <a:bodyPr/>
        <a:lstStyle/>
        <a:p>
          <a:r>
            <a:rPr lang="en-GB" sz="900" dirty="0"/>
            <a:t>3. Time</a:t>
          </a:r>
        </a:p>
      </dgm:t>
    </dgm:pt>
    <dgm:pt modelId="{4DB77D6F-89A2-43FB-B636-FC16301300C8}" type="parTrans" cxnId="{FD105CB6-8A43-4D7F-9FA7-A0869AE17DAF}">
      <dgm:prSet/>
      <dgm:spPr/>
      <dgm:t>
        <a:bodyPr/>
        <a:lstStyle/>
        <a:p>
          <a:endParaRPr lang="en-GB" sz="2400"/>
        </a:p>
      </dgm:t>
    </dgm:pt>
    <dgm:pt modelId="{1E3600F2-EB87-4F6A-B4AE-C6C8911BCAA0}" type="sibTrans" cxnId="{FD105CB6-8A43-4D7F-9FA7-A0869AE17DAF}">
      <dgm:prSet/>
      <dgm:spPr/>
      <dgm:t>
        <a:bodyPr/>
        <a:lstStyle/>
        <a:p>
          <a:endParaRPr lang="en-GB" sz="2400"/>
        </a:p>
      </dgm:t>
    </dgm:pt>
    <dgm:pt modelId="{32AF5948-88B7-49E6-8677-0B029B500045}">
      <dgm:prSet phldrT="[Text]" custT="1"/>
      <dgm:spPr>
        <a:ln>
          <a:solidFill>
            <a:schemeClr val="accent2"/>
          </a:solidFill>
        </a:ln>
      </dgm:spPr>
      <dgm:t>
        <a:bodyPr/>
        <a:lstStyle/>
        <a:p>
          <a:r>
            <a:rPr lang="en-GB" sz="900" dirty="0"/>
            <a:t>4. Quality Management</a:t>
          </a:r>
        </a:p>
      </dgm:t>
    </dgm:pt>
    <dgm:pt modelId="{F4F57594-5EE5-4E3E-B064-234A5C45290D}" type="parTrans" cxnId="{BD3BDF41-3244-489A-A641-1C9B19BC0713}">
      <dgm:prSet/>
      <dgm:spPr/>
      <dgm:t>
        <a:bodyPr/>
        <a:lstStyle/>
        <a:p>
          <a:endParaRPr lang="en-GB" sz="2400"/>
        </a:p>
      </dgm:t>
    </dgm:pt>
    <dgm:pt modelId="{5D927B13-1819-4846-96B3-A478441C0C17}" type="sibTrans" cxnId="{BD3BDF41-3244-489A-A641-1C9B19BC0713}">
      <dgm:prSet/>
      <dgm:spPr/>
      <dgm:t>
        <a:bodyPr/>
        <a:lstStyle/>
        <a:p>
          <a:endParaRPr lang="en-GB" sz="2400"/>
        </a:p>
      </dgm:t>
    </dgm:pt>
    <dgm:pt modelId="{49CFCD7A-DF2F-481C-8663-98D0CE9E8DC3}">
      <dgm:prSet phldrT="[Text]" custT="1"/>
      <dgm:spPr>
        <a:ln>
          <a:solidFill>
            <a:schemeClr val="accent2"/>
          </a:solidFill>
        </a:ln>
      </dgm:spPr>
      <dgm:t>
        <a:bodyPr/>
        <a:lstStyle/>
        <a:p>
          <a:r>
            <a:rPr lang="en-GB" sz="900" dirty="0"/>
            <a:t>5. Payment</a:t>
          </a:r>
        </a:p>
      </dgm:t>
    </dgm:pt>
    <dgm:pt modelId="{353463B0-E1BA-45AA-A4AC-89699C5AE67D}" type="parTrans" cxnId="{70BEF56C-C7FD-4F81-BFB4-1C18204CDEF1}">
      <dgm:prSet/>
      <dgm:spPr/>
      <dgm:t>
        <a:bodyPr/>
        <a:lstStyle/>
        <a:p>
          <a:endParaRPr lang="en-GB" sz="2400"/>
        </a:p>
      </dgm:t>
    </dgm:pt>
    <dgm:pt modelId="{B5166DE6-B412-4E52-9E0F-853A55242E6E}" type="sibTrans" cxnId="{70BEF56C-C7FD-4F81-BFB4-1C18204CDEF1}">
      <dgm:prSet/>
      <dgm:spPr/>
      <dgm:t>
        <a:bodyPr/>
        <a:lstStyle/>
        <a:p>
          <a:endParaRPr lang="en-GB" sz="2400"/>
        </a:p>
      </dgm:t>
    </dgm:pt>
    <dgm:pt modelId="{2D4A47B2-9E51-4470-8476-E90FA87BC68C}">
      <dgm:prSet phldrT="[Text]" custT="1"/>
      <dgm:spPr>
        <a:ln>
          <a:solidFill>
            <a:schemeClr val="accent2"/>
          </a:solidFill>
        </a:ln>
      </dgm:spPr>
      <dgm:t>
        <a:bodyPr/>
        <a:lstStyle/>
        <a:p>
          <a:r>
            <a:rPr lang="en-GB" sz="900" dirty="0"/>
            <a:t>6. Compensation Events</a:t>
          </a:r>
        </a:p>
      </dgm:t>
    </dgm:pt>
    <dgm:pt modelId="{5D8E18F8-26D4-4A89-8926-96D0D3B8E640}" type="parTrans" cxnId="{C3E63AA6-B328-432B-A9F4-2DDB18BB993D}">
      <dgm:prSet/>
      <dgm:spPr/>
      <dgm:t>
        <a:bodyPr/>
        <a:lstStyle/>
        <a:p>
          <a:endParaRPr lang="en-GB" sz="2400"/>
        </a:p>
      </dgm:t>
    </dgm:pt>
    <dgm:pt modelId="{4CDB449A-A4A6-4092-B204-B4420F89280A}" type="sibTrans" cxnId="{C3E63AA6-B328-432B-A9F4-2DDB18BB993D}">
      <dgm:prSet/>
      <dgm:spPr/>
      <dgm:t>
        <a:bodyPr/>
        <a:lstStyle/>
        <a:p>
          <a:endParaRPr lang="en-GB" sz="2400"/>
        </a:p>
      </dgm:t>
    </dgm:pt>
    <dgm:pt modelId="{CBDBE811-24A4-4483-BD30-0F8995BB9A3B}">
      <dgm:prSet phldrT="[Text]" custT="1"/>
      <dgm:spPr>
        <a:ln>
          <a:solidFill>
            <a:schemeClr val="accent2"/>
          </a:solidFill>
        </a:ln>
      </dgm:spPr>
      <dgm:t>
        <a:bodyPr/>
        <a:lstStyle/>
        <a:p>
          <a:r>
            <a:rPr lang="en-GB" sz="900" dirty="0"/>
            <a:t>7. Title</a:t>
          </a:r>
        </a:p>
      </dgm:t>
    </dgm:pt>
    <dgm:pt modelId="{7562116D-2FAF-4796-B71A-0F125F6050AC}" type="parTrans" cxnId="{2F95A3B4-053E-4B77-B124-2B933B2759CC}">
      <dgm:prSet/>
      <dgm:spPr/>
      <dgm:t>
        <a:bodyPr/>
        <a:lstStyle/>
        <a:p>
          <a:endParaRPr lang="en-GB" sz="2400"/>
        </a:p>
      </dgm:t>
    </dgm:pt>
    <dgm:pt modelId="{89170C1A-93FD-46FF-AEDE-1FEFA6850F68}" type="sibTrans" cxnId="{2F95A3B4-053E-4B77-B124-2B933B2759CC}">
      <dgm:prSet/>
      <dgm:spPr/>
      <dgm:t>
        <a:bodyPr/>
        <a:lstStyle/>
        <a:p>
          <a:endParaRPr lang="en-GB" sz="2400"/>
        </a:p>
      </dgm:t>
    </dgm:pt>
    <dgm:pt modelId="{36A5F40B-43D6-493D-83C6-20E04F9D650C}">
      <dgm:prSet phldrT="[Text]" custT="1"/>
      <dgm:spPr>
        <a:ln>
          <a:solidFill>
            <a:schemeClr val="accent2"/>
          </a:solidFill>
        </a:ln>
      </dgm:spPr>
      <dgm:t>
        <a:bodyPr/>
        <a:lstStyle/>
        <a:p>
          <a:r>
            <a:rPr lang="en-GB" sz="900" dirty="0"/>
            <a:t>8. Liabilities and insurance</a:t>
          </a:r>
        </a:p>
      </dgm:t>
    </dgm:pt>
    <dgm:pt modelId="{66F26B79-F1D2-484C-B86C-9F5B2976E512}" type="parTrans" cxnId="{CA4BE0BE-271A-401A-AA52-8F59D6C6242C}">
      <dgm:prSet/>
      <dgm:spPr/>
      <dgm:t>
        <a:bodyPr/>
        <a:lstStyle/>
        <a:p>
          <a:endParaRPr lang="en-GB" sz="2400"/>
        </a:p>
      </dgm:t>
    </dgm:pt>
    <dgm:pt modelId="{BD8F0011-DFDF-497D-9CD4-57A795E13ADF}" type="sibTrans" cxnId="{CA4BE0BE-271A-401A-AA52-8F59D6C6242C}">
      <dgm:prSet/>
      <dgm:spPr/>
      <dgm:t>
        <a:bodyPr/>
        <a:lstStyle/>
        <a:p>
          <a:endParaRPr lang="en-GB" sz="2400"/>
        </a:p>
      </dgm:t>
    </dgm:pt>
    <dgm:pt modelId="{3B1D126D-93A2-4F6B-869B-C9C68DD0EC80}">
      <dgm:prSet phldrT="[Text]" custT="1"/>
      <dgm:spPr>
        <a:ln>
          <a:solidFill>
            <a:schemeClr val="accent2"/>
          </a:solidFill>
        </a:ln>
      </dgm:spPr>
      <dgm:t>
        <a:bodyPr/>
        <a:lstStyle/>
        <a:p>
          <a:r>
            <a:rPr lang="en-GB" sz="900" dirty="0"/>
            <a:t>9. Termination. Resolving </a:t>
          </a:r>
          <a:r>
            <a:rPr lang="en-GB" sz="900"/>
            <a:t>and avoiding </a:t>
          </a:r>
          <a:r>
            <a:rPr lang="en-GB" sz="900" dirty="0"/>
            <a:t>disputes</a:t>
          </a:r>
        </a:p>
      </dgm:t>
    </dgm:pt>
    <dgm:pt modelId="{17D17327-1FE0-4FF2-B118-CF60D5508377}" type="parTrans" cxnId="{CB498A26-9383-4221-A449-D17380B9E56A}">
      <dgm:prSet/>
      <dgm:spPr/>
      <dgm:t>
        <a:bodyPr/>
        <a:lstStyle/>
        <a:p>
          <a:endParaRPr lang="en-GB" sz="2400"/>
        </a:p>
      </dgm:t>
    </dgm:pt>
    <dgm:pt modelId="{6D98382C-C98D-49D4-8526-87252BB42B4C}" type="sibTrans" cxnId="{CB498A26-9383-4221-A449-D17380B9E56A}">
      <dgm:prSet/>
      <dgm:spPr/>
      <dgm:t>
        <a:bodyPr/>
        <a:lstStyle/>
        <a:p>
          <a:endParaRPr lang="en-GB" sz="2400"/>
        </a:p>
      </dgm:t>
    </dgm:pt>
    <dgm:pt modelId="{00C6983B-CDAA-472D-962B-A8B1836B57CA}">
      <dgm:prSet phldrT="[Text]" custT="1"/>
      <dgm:spPr>
        <a:ln>
          <a:solidFill>
            <a:schemeClr val="accent2"/>
          </a:solidFill>
        </a:ln>
      </dgm:spPr>
      <dgm:t>
        <a:bodyPr/>
        <a:lstStyle/>
        <a:p>
          <a:r>
            <a:rPr lang="en-GB" sz="2000" b="1" dirty="0"/>
            <a:t>SC</a:t>
          </a:r>
        </a:p>
      </dgm:t>
    </dgm:pt>
    <dgm:pt modelId="{29A83C92-12E0-444E-9AD0-E74DA72BA7FC}" type="parTrans" cxnId="{3D850A88-D0CB-4E81-86A7-998D492751AE}">
      <dgm:prSet/>
      <dgm:spPr/>
      <dgm:t>
        <a:bodyPr/>
        <a:lstStyle/>
        <a:p>
          <a:endParaRPr lang="en-GB" sz="2400"/>
        </a:p>
      </dgm:t>
    </dgm:pt>
    <dgm:pt modelId="{36791B36-03E0-47F0-8096-A7F924A73B2C}" type="sibTrans" cxnId="{3D850A88-D0CB-4E81-86A7-998D492751AE}">
      <dgm:prSet/>
      <dgm:spPr/>
      <dgm:t>
        <a:bodyPr/>
        <a:lstStyle/>
        <a:p>
          <a:endParaRPr lang="en-GB" sz="2400"/>
        </a:p>
      </dgm:t>
    </dgm:pt>
    <dgm:pt modelId="{317D60B8-1E58-47C7-A386-874943631BFC}" type="pres">
      <dgm:prSet presAssocID="{9EE0E6F7-5804-4FA6-B1D6-EC22F1B4FE87}" presName="Name0" presStyleCnt="0">
        <dgm:presLayoutVars>
          <dgm:chMax val="11"/>
          <dgm:chPref val="11"/>
          <dgm:dir/>
          <dgm:resizeHandles/>
        </dgm:presLayoutVars>
      </dgm:prSet>
      <dgm:spPr/>
    </dgm:pt>
    <dgm:pt modelId="{1CB1E237-3715-4D9C-9F12-212056B580F5}" type="pres">
      <dgm:prSet presAssocID="{3B1D126D-93A2-4F6B-869B-C9C68DD0EC80}" presName="Accent10" presStyleCnt="0"/>
      <dgm:spPr/>
    </dgm:pt>
    <dgm:pt modelId="{68DBE7F8-4F1C-485F-BC02-9EAF7D9DCA44}" type="pres">
      <dgm:prSet presAssocID="{3B1D126D-93A2-4F6B-869B-C9C68DD0EC80}" presName="Accent" presStyleLbl="node1" presStyleIdx="0" presStyleCnt="10"/>
      <dgm:spPr>
        <a:solidFill>
          <a:schemeClr val="accent2">
            <a:lumMod val="60000"/>
            <a:lumOff val="40000"/>
          </a:schemeClr>
        </a:solidFill>
      </dgm:spPr>
    </dgm:pt>
    <dgm:pt modelId="{E9B97BE7-30F7-4274-AD38-F6B6712B62F2}" type="pres">
      <dgm:prSet presAssocID="{3B1D126D-93A2-4F6B-869B-C9C68DD0EC80}" presName="ParentBackground10" presStyleCnt="0"/>
      <dgm:spPr/>
    </dgm:pt>
    <dgm:pt modelId="{6EAB1679-8FBF-4D61-B982-F85F58556D99}" type="pres">
      <dgm:prSet presAssocID="{3B1D126D-93A2-4F6B-869B-C9C68DD0EC80}" presName="ParentBackground" presStyleLbl="fgAcc1" presStyleIdx="0" presStyleCnt="10"/>
      <dgm:spPr/>
    </dgm:pt>
    <dgm:pt modelId="{A1709CFD-0351-48D7-8E76-2D18A203AE66}" type="pres">
      <dgm:prSet presAssocID="{3B1D126D-93A2-4F6B-869B-C9C68DD0EC80}" presName="Parent10" presStyleLbl="revTx" presStyleIdx="0" presStyleCnt="0">
        <dgm:presLayoutVars>
          <dgm:chMax val="1"/>
          <dgm:chPref val="1"/>
          <dgm:bulletEnabled val="1"/>
        </dgm:presLayoutVars>
      </dgm:prSet>
      <dgm:spPr/>
    </dgm:pt>
    <dgm:pt modelId="{16444DE7-ABB4-4D65-8272-93BEB855D9DE}" type="pres">
      <dgm:prSet presAssocID="{36A5F40B-43D6-493D-83C6-20E04F9D650C}" presName="Accent9" presStyleCnt="0"/>
      <dgm:spPr/>
    </dgm:pt>
    <dgm:pt modelId="{CBEC36BB-CB3C-475D-AAB1-D2CAF92E42A5}" type="pres">
      <dgm:prSet presAssocID="{36A5F40B-43D6-493D-83C6-20E04F9D650C}" presName="Accent" presStyleLbl="node1" presStyleIdx="1" presStyleCnt="10"/>
      <dgm:spPr>
        <a:solidFill>
          <a:schemeClr val="accent2">
            <a:lumMod val="60000"/>
            <a:lumOff val="40000"/>
          </a:schemeClr>
        </a:solidFill>
      </dgm:spPr>
    </dgm:pt>
    <dgm:pt modelId="{0561A245-5A25-4C70-942E-F6499BB80429}" type="pres">
      <dgm:prSet presAssocID="{36A5F40B-43D6-493D-83C6-20E04F9D650C}" presName="ParentBackground9" presStyleCnt="0"/>
      <dgm:spPr/>
    </dgm:pt>
    <dgm:pt modelId="{72D50598-505A-461C-A1D0-288468F823AE}" type="pres">
      <dgm:prSet presAssocID="{36A5F40B-43D6-493D-83C6-20E04F9D650C}" presName="ParentBackground" presStyleLbl="fgAcc1" presStyleIdx="1" presStyleCnt="10"/>
      <dgm:spPr/>
    </dgm:pt>
    <dgm:pt modelId="{0B032520-CFCF-4487-8ED4-9D3EBEFED3D0}" type="pres">
      <dgm:prSet presAssocID="{36A5F40B-43D6-493D-83C6-20E04F9D650C}" presName="Parent9" presStyleLbl="revTx" presStyleIdx="0" presStyleCnt="0">
        <dgm:presLayoutVars>
          <dgm:chMax val="1"/>
          <dgm:chPref val="1"/>
          <dgm:bulletEnabled val="1"/>
        </dgm:presLayoutVars>
      </dgm:prSet>
      <dgm:spPr/>
    </dgm:pt>
    <dgm:pt modelId="{098892A8-CF80-4813-9349-6A822BB8BCB2}" type="pres">
      <dgm:prSet presAssocID="{CBDBE811-24A4-4483-BD30-0F8995BB9A3B}" presName="Accent8" presStyleCnt="0"/>
      <dgm:spPr/>
    </dgm:pt>
    <dgm:pt modelId="{6BB9D50B-5065-44EF-A2AE-A0764CC613AB}" type="pres">
      <dgm:prSet presAssocID="{CBDBE811-24A4-4483-BD30-0F8995BB9A3B}" presName="Accent" presStyleLbl="node1" presStyleIdx="2" presStyleCnt="10"/>
      <dgm:spPr>
        <a:solidFill>
          <a:schemeClr val="accent2">
            <a:lumMod val="60000"/>
            <a:lumOff val="40000"/>
          </a:schemeClr>
        </a:solidFill>
      </dgm:spPr>
    </dgm:pt>
    <dgm:pt modelId="{38465AA0-5F46-47BE-B57A-5232B6EC3813}" type="pres">
      <dgm:prSet presAssocID="{CBDBE811-24A4-4483-BD30-0F8995BB9A3B}" presName="ParentBackground8" presStyleCnt="0"/>
      <dgm:spPr/>
    </dgm:pt>
    <dgm:pt modelId="{CF26C5BB-9F0F-4CCC-B4C1-59BF7E8B62F5}" type="pres">
      <dgm:prSet presAssocID="{CBDBE811-24A4-4483-BD30-0F8995BB9A3B}" presName="ParentBackground" presStyleLbl="fgAcc1" presStyleIdx="2" presStyleCnt="10"/>
      <dgm:spPr/>
    </dgm:pt>
    <dgm:pt modelId="{9C6A8413-0293-4267-88A8-C51F1320C191}" type="pres">
      <dgm:prSet presAssocID="{CBDBE811-24A4-4483-BD30-0F8995BB9A3B}" presName="Parent8" presStyleLbl="revTx" presStyleIdx="0" presStyleCnt="0">
        <dgm:presLayoutVars>
          <dgm:chMax val="1"/>
          <dgm:chPref val="1"/>
          <dgm:bulletEnabled val="1"/>
        </dgm:presLayoutVars>
      </dgm:prSet>
      <dgm:spPr/>
    </dgm:pt>
    <dgm:pt modelId="{B84EBD2C-713D-4C91-886D-2BE24501CB16}" type="pres">
      <dgm:prSet presAssocID="{2D4A47B2-9E51-4470-8476-E90FA87BC68C}" presName="Accent7" presStyleCnt="0"/>
      <dgm:spPr/>
    </dgm:pt>
    <dgm:pt modelId="{20D30B23-752A-4B33-8A83-CF646CF38F7A}" type="pres">
      <dgm:prSet presAssocID="{2D4A47B2-9E51-4470-8476-E90FA87BC68C}" presName="Accent" presStyleLbl="node1" presStyleIdx="3" presStyleCnt="10"/>
      <dgm:spPr>
        <a:solidFill>
          <a:schemeClr val="accent2">
            <a:lumMod val="60000"/>
            <a:lumOff val="40000"/>
          </a:schemeClr>
        </a:solidFill>
      </dgm:spPr>
    </dgm:pt>
    <dgm:pt modelId="{362AB6B5-97AD-40C4-8EF8-558EF15A0EEA}" type="pres">
      <dgm:prSet presAssocID="{2D4A47B2-9E51-4470-8476-E90FA87BC68C}" presName="ParentBackground7" presStyleCnt="0"/>
      <dgm:spPr/>
    </dgm:pt>
    <dgm:pt modelId="{01DBE665-3AD2-43AD-89CF-06D444141D9C}" type="pres">
      <dgm:prSet presAssocID="{2D4A47B2-9E51-4470-8476-E90FA87BC68C}" presName="ParentBackground" presStyleLbl="fgAcc1" presStyleIdx="3" presStyleCnt="10"/>
      <dgm:spPr/>
    </dgm:pt>
    <dgm:pt modelId="{004A6CAB-972E-491A-8B17-98E1AD692932}" type="pres">
      <dgm:prSet presAssocID="{2D4A47B2-9E51-4470-8476-E90FA87BC68C}" presName="Parent7" presStyleLbl="revTx" presStyleIdx="0" presStyleCnt="0">
        <dgm:presLayoutVars>
          <dgm:chMax val="1"/>
          <dgm:chPref val="1"/>
          <dgm:bulletEnabled val="1"/>
        </dgm:presLayoutVars>
      </dgm:prSet>
      <dgm:spPr/>
    </dgm:pt>
    <dgm:pt modelId="{2DBD2B63-1C3D-4ADC-9FE6-3C3EEE08A57E}" type="pres">
      <dgm:prSet presAssocID="{49CFCD7A-DF2F-481C-8663-98D0CE9E8DC3}" presName="Accent6" presStyleCnt="0"/>
      <dgm:spPr/>
    </dgm:pt>
    <dgm:pt modelId="{0CE37BE6-9D30-48D1-93E0-9F14EFBE92FE}" type="pres">
      <dgm:prSet presAssocID="{49CFCD7A-DF2F-481C-8663-98D0CE9E8DC3}" presName="Accent" presStyleLbl="node1" presStyleIdx="4" presStyleCnt="10"/>
      <dgm:spPr>
        <a:solidFill>
          <a:schemeClr val="accent2">
            <a:lumMod val="60000"/>
            <a:lumOff val="40000"/>
          </a:schemeClr>
        </a:solidFill>
      </dgm:spPr>
    </dgm:pt>
    <dgm:pt modelId="{92F6B9AF-4BE8-4260-9C59-51C483A5C30C}" type="pres">
      <dgm:prSet presAssocID="{49CFCD7A-DF2F-481C-8663-98D0CE9E8DC3}" presName="ParentBackground6" presStyleCnt="0"/>
      <dgm:spPr/>
    </dgm:pt>
    <dgm:pt modelId="{6EA87638-0C22-4F4E-AEF8-B74ABF77D6E6}" type="pres">
      <dgm:prSet presAssocID="{49CFCD7A-DF2F-481C-8663-98D0CE9E8DC3}" presName="ParentBackground" presStyleLbl="fgAcc1" presStyleIdx="4" presStyleCnt="10"/>
      <dgm:spPr/>
    </dgm:pt>
    <dgm:pt modelId="{C39E1FA7-526E-401A-AB52-C3572F6EC9DB}" type="pres">
      <dgm:prSet presAssocID="{49CFCD7A-DF2F-481C-8663-98D0CE9E8DC3}" presName="Parent6" presStyleLbl="revTx" presStyleIdx="0" presStyleCnt="0">
        <dgm:presLayoutVars>
          <dgm:chMax val="1"/>
          <dgm:chPref val="1"/>
          <dgm:bulletEnabled val="1"/>
        </dgm:presLayoutVars>
      </dgm:prSet>
      <dgm:spPr/>
    </dgm:pt>
    <dgm:pt modelId="{B1DAF772-16AD-4B09-83DF-403729CBFD22}" type="pres">
      <dgm:prSet presAssocID="{32AF5948-88B7-49E6-8677-0B029B500045}" presName="Accent5" presStyleCnt="0"/>
      <dgm:spPr/>
    </dgm:pt>
    <dgm:pt modelId="{F6CEB81B-FF29-4094-ABAA-77EE4770866A}" type="pres">
      <dgm:prSet presAssocID="{32AF5948-88B7-49E6-8677-0B029B500045}" presName="Accent" presStyleLbl="node1" presStyleIdx="5" presStyleCnt="10"/>
      <dgm:spPr>
        <a:solidFill>
          <a:schemeClr val="accent2">
            <a:lumMod val="60000"/>
            <a:lumOff val="40000"/>
          </a:schemeClr>
        </a:solidFill>
      </dgm:spPr>
    </dgm:pt>
    <dgm:pt modelId="{7A9EACF2-85DE-4D41-B6E9-B2C44886D94B}" type="pres">
      <dgm:prSet presAssocID="{32AF5948-88B7-49E6-8677-0B029B500045}" presName="ParentBackground5" presStyleCnt="0"/>
      <dgm:spPr/>
    </dgm:pt>
    <dgm:pt modelId="{45365A49-E8B9-4EBA-AE3F-B3327D54E20A}" type="pres">
      <dgm:prSet presAssocID="{32AF5948-88B7-49E6-8677-0B029B500045}" presName="ParentBackground" presStyleLbl="fgAcc1" presStyleIdx="5" presStyleCnt="10"/>
      <dgm:spPr/>
    </dgm:pt>
    <dgm:pt modelId="{E38E3C81-4A4E-44B4-B133-CF6D16952DAA}" type="pres">
      <dgm:prSet presAssocID="{32AF5948-88B7-49E6-8677-0B029B500045}" presName="Parent5" presStyleLbl="revTx" presStyleIdx="0" presStyleCnt="0">
        <dgm:presLayoutVars>
          <dgm:chMax val="1"/>
          <dgm:chPref val="1"/>
          <dgm:bulletEnabled val="1"/>
        </dgm:presLayoutVars>
      </dgm:prSet>
      <dgm:spPr/>
    </dgm:pt>
    <dgm:pt modelId="{97DA1932-BCCC-4DA2-A568-6664A6232ED1}" type="pres">
      <dgm:prSet presAssocID="{7E52856F-C123-4235-8BA7-BAF868B1F6EF}" presName="Accent4" presStyleCnt="0"/>
      <dgm:spPr/>
    </dgm:pt>
    <dgm:pt modelId="{68CA2306-7D3B-40AA-B0DD-235647CE798C}" type="pres">
      <dgm:prSet presAssocID="{7E52856F-C123-4235-8BA7-BAF868B1F6EF}" presName="Accent" presStyleLbl="node1" presStyleIdx="6" presStyleCnt="10"/>
      <dgm:spPr>
        <a:solidFill>
          <a:schemeClr val="accent2">
            <a:lumMod val="60000"/>
            <a:lumOff val="40000"/>
          </a:schemeClr>
        </a:solidFill>
      </dgm:spPr>
    </dgm:pt>
    <dgm:pt modelId="{12D178FE-C4AE-4E3F-887C-EB915CFE1503}" type="pres">
      <dgm:prSet presAssocID="{7E52856F-C123-4235-8BA7-BAF868B1F6EF}" presName="ParentBackground4" presStyleCnt="0"/>
      <dgm:spPr/>
    </dgm:pt>
    <dgm:pt modelId="{E290CE4C-58E2-4DF6-A9AB-D2EBB1C62CA9}" type="pres">
      <dgm:prSet presAssocID="{7E52856F-C123-4235-8BA7-BAF868B1F6EF}" presName="ParentBackground" presStyleLbl="fgAcc1" presStyleIdx="6" presStyleCnt="10"/>
      <dgm:spPr/>
    </dgm:pt>
    <dgm:pt modelId="{20131C98-4BE6-4C5A-8AAB-4B79B690C1F0}" type="pres">
      <dgm:prSet presAssocID="{7E52856F-C123-4235-8BA7-BAF868B1F6EF}" presName="Parent4" presStyleLbl="revTx" presStyleIdx="0" presStyleCnt="0">
        <dgm:presLayoutVars>
          <dgm:chMax val="1"/>
          <dgm:chPref val="1"/>
          <dgm:bulletEnabled val="1"/>
        </dgm:presLayoutVars>
      </dgm:prSet>
      <dgm:spPr/>
    </dgm:pt>
    <dgm:pt modelId="{0DF6C53C-CDB5-4C72-B5D9-841DDF18C0C6}" type="pres">
      <dgm:prSet presAssocID="{FF109C59-A393-4030-AFA8-87B1281B20B8}" presName="Accent3" presStyleCnt="0"/>
      <dgm:spPr/>
    </dgm:pt>
    <dgm:pt modelId="{A1343CAC-2F74-4974-913A-460A6DE778CF}" type="pres">
      <dgm:prSet presAssocID="{FF109C59-A393-4030-AFA8-87B1281B20B8}" presName="Accent" presStyleLbl="node1" presStyleIdx="7" presStyleCnt="10"/>
      <dgm:spPr>
        <a:solidFill>
          <a:schemeClr val="accent2">
            <a:lumMod val="60000"/>
            <a:lumOff val="40000"/>
          </a:schemeClr>
        </a:solidFill>
      </dgm:spPr>
    </dgm:pt>
    <dgm:pt modelId="{E74496E6-5D2E-409D-BE80-34E7745AD886}" type="pres">
      <dgm:prSet presAssocID="{FF109C59-A393-4030-AFA8-87B1281B20B8}" presName="ParentBackground3" presStyleCnt="0"/>
      <dgm:spPr/>
    </dgm:pt>
    <dgm:pt modelId="{9547C4FD-0811-4073-AC58-2F9B23DDE4A3}" type="pres">
      <dgm:prSet presAssocID="{FF109C59-A393-4030-AFA8-87B1281B20B8}" presName="ParentBackground" presStyleLbl="fgAcc1" presStyleIdx="7" presStyleCnt="10"/>
      <dgm:spPr/>
    </dgm:pt>
    <dgm:pt modelId="{83D459DE-9B6C-491A-A179-0D5A2271A1A9}" type="pres">
      <dgm:prSet presAssocID="{FF109C59-A393-4030-AFA8-87B1281B20B8}" presName="Parent3" presStyleLbl="revTx" presStyleIdx="0" presStyleCnt="0">
        <dgm:presLayoutVars>
          <dgm:chMax val="1"/>
          <dgm:chPref val="1"/>
          <dgm:bulletEnabled val="1"/>
        </dgm:presLayoutVars>
      </dgm:prSet>
      <dgm:spPr/>
    </dgm:pt>
    <dgm:pt modelId="{8315FFF3-9147-40F2-B44E-55E5E8A07566}" type="pres">
      <dgm:prSet presAssocID="{ABEABAD8-D8C4-4E93-8C27-867BFA0703C2}" presName="Accent2" presStyleCnt="0"/>
      <dgm:spPr/>
    </dgm:pt>
    <dgm:pt modelId="{8FC46236-3910-4F66-8B4B-921B5A9BF483}" type="pres">
      <dgm:prSet presAssocID="{ABEABAD8-D8C4-4E93-8C27-867BFA0703C2}" presName="Accent" presStyleLbl="node1" presStyleIdx="8" presStyleCnt="10"/>
      <dgm:spPr>
        <a:solidFill>
          <a:schemeClr val="accent2">
            <a:lumMod val="60000"/>
            <a:lumOff val="40000"/>
          </a:schemeClr>
        </a:solidFill>
      </dgm:spPr>
    </dgm:pt>
    <dgm:pt modelId="{976D0918-A288-4177-8E0B-479D37A4976C}" type="pres">
      <dgm:prSet presAssocID="{ABEABAD8-D8C4-4E93-8C27-867BFA0703C2}" presName="ParentBackground2" presStyleCnt="0"/>
      <dgm:spPr/>
    </dgm:pt>
    <dgm:pt modelId="{5AFD17BD-932E-43D1-AF6C-4BA6DCA90411}" type="pres">
      <dgm:prSet presAssocID="{ABEABAD8-D8C4-4E93-8C27-867BFA0703C2}" presName="ParentBackground" presStyleLbl="fgAcc1" presStyleIdx="8" presStyleCnt="10"/>
      <dgm:spPr/>
    </dgm:pt>
    <dgm:pt modelId="{2883ECF9-9D07-47D1-99CE-093C0EEB6B02}" type="pres">
      <dgm:prSet presAssocID="{ABEABAD8-D8C4-4E93-8C27-867BFA0703C2}" presName="Parent2" presStyleLbl="revTx" presStyleIdx="0" presStyleCnt="0">
        <dgm:presLayoutVars>
          <dgm:chMax val="1"/>
          <dgm:chPref val="1"/>
          <dgm:bulletEnabled val="1"/>
        </dgm:presLayoutVars>
      </dgm:prSet>
      <dgm:spPr/>
    </dgm:pt>
    <dgm:pt modelId="{F1350D4A-3190-42FB-8DF2-92157E73E603}" type="pres">
      <dgm:prSet presAssocID="{00C6983B-CDAA-472D-962B-A8B1836B57CA}" presName="Accent1" presStyleCnt="0"/>
      <dgm:spPr/>
    </dgm:pt>
    <dgm:pt modelId="{6D74DF25-0D2C-48AA-807C-6AF3B183777B}" type="pres">
      <dgm:prSet presAssocID="{00C6983B-CDAA-472D-962B-A8B1836B57CA}" presName="Accent" presStyleLbl="node1" presStyleIdx="9" presStyleCnt="10"/>
      <dgm:spPr>
        <a:solidFill>
          <a:schemeClr val="accent2">
            <a:lumMod val="60000"/>
            <a:lumOff val="40000"/>
          </a:schemeClr>
        </a:solidFill>
      </dgm:spPr>
    </dgm:pt>
    <dgm:pt modelId="{A003A8C0-25D1-4AD4-BFAD-A031D5BD4C17}" type="pres">
      <dgm:prSet presAssocID="{00C6983B-CDAA-472D-962B-A8B1836B57CA}" presName="ParentBackground1" presStyleCnt="0"/>
      <dgm:spPr/>
    </dgm:pt>
    <dgm:pt modelId="{BFEF044F-71F8-48B5-8506-B492208FB159}" type="pres">
      <dgm:prSet presAssocID="{00C6983B-CDAA-472D-962B-A8B1836B57CA}" presName="ParentBackground" presStyleLbl="fgAcc1" presStyleIdx="9" presStyleCnt="10"/>
      <dgm:spPr/>
    </dgm:pt>
    <dgm:pt modelId="{6E294CF3-8A52-4623-BC0F-E81E06F177DA}" type="pres">
      <dgm:prSet presAssocID="{00C6983B-CDAA-472D-962B-A8B1836B57CA}" presName="Parent1" presStyleLbl="revTx" presStyleIdx="0" presStyleCnt="0">
        <dgm:presLayoutVars>
          <dgm:chMax val="1"/>
          <dgm:chPref val="1"/>
          <dgm:bulletEnabled val="1"/>
        </dgm:presLayoutVars>
      </dgm:prSet>
      <dgm:spPr/>
    </dgm:pt>
  </dgm:ptLst>
  <dgm:cxnLst>
    <dgm:cxn modelId="{C3AA6104-BEE4-43C1-96B5-A4284DAEF3AC}" type="presOf" srcId="{32AF5948-88B7-49E6-8677-0B029B500045}" destId="{45365A49-E8B9-4EBA-AE3F-B3327D54E20A}" srcOrd="0" destOrd="0" presId="urn:microsoft.com/office/officeart/2011/layout/CircleProcess"/>
    <dgm:cxn modelId="{CB0E1D20-1E5D-4098-BCF0-F7C0AD29F217}" type="presOf" srcId="{2D4A47B2-9E51-4470-8476-E90FA87BC68C}" destId="{01DBE665-3AD2-43AD-89CF-06D444141D9C}" srcOrd="0" destOrd="0" presId="urn:microsoft.com/office/officeart/2011/layout/CircleProcess"/>
    <dgm:cxn modelId="{CB498A26-9383-4221-A449-D17380B9E56A}" srcId="{9EE0E6F7-5804-4FA6-B1D6-EC22F1B4FE87}" destId="{3B1D126D-93A2-4F6B-869B-C9C68DD0EC80}" srcOrd="9" destOrd="0" parTransId="{17D17327-1FE0-4FF2-B118-CF60D5508377}" sibTransId="{6D98382C-C98D-49D4-8526-87252BB42B4C}"/>
    <dgm:cxn modelId="{A8DAE72D-44C0-44C4-BE3D-F92274CF70C3}" type="presOf" srcId="{2D4A47B2-9E51-4470-8476-E90FA87BC68C}" destId="{004A6CAB-972E-491A-8B17-98E1AD692932}" srcOrd="1" destOrd="0" presId="urn:microsoft.com/office/officeart/2011/layout/CircleProcess"/>
    <dgm:cxn modelId="{0C2E5340-8559-4487-B9A6-BA0436477A9C}" type="presOf" srcId="{CBDBE811-24A4-4483-BD30-0F8995BB9A3B}" destId="{CF26C5BB-9F0F-4CCC-B4C1-59BF7E8B62F5}" srcOrd="0" destOrd="0" presId="urn:microsoft.com/office/officeart/2011/layout/CircleProcess"/>
    <dgm:cxn modelId="{BD3BDF41-3244-489A-A641-1C9B19BC0713}" srcId="{9EE0E6F7-5804-4FA6-B1D6-EC22F1B4FE87}" destId="{32AF5948-88B7-49E6-8677-0B029B500045}" srcOrd="4" destOrd="0" parTransId="{F4F57594-5EE5-4E3E-B064-234A5C45290D}" sibTransId="{5D927B13-1819-4846-96B3-A478441C0C17}"/>
    <dgm:cxn modelId="{A4D18145-5ADA-49E4-84EC-12F62120015B}" type="presOf" srcId="{36A5F40B-43D6-493D-83C6-20E04F9D650C}" destId="{0B032520-CFCF-4487-8ED4-9D3EBEFED3D0}" srcOrd="1" destOrd="0" presId="urn:microsoft.com/office/officeart/2011/layout/CircleProcess"/>
    <dgm:cxn modelId="{70BEF56C-C7FD-4F81-BFB4-1C18204CDEF1}" srcId="{9EE0E6F7-5804-4FA6-B1D6-EC22F1B4FE87}" destId="{49CFCD7A-DF2F-481C-8663-98D0CE9E8DC3}" srcOrd="5" destOrd="0" parTransId="{353463B0-E1BA-45AA-A4AC-89699C5AE67D}" sibTransId="{B5166DE6-B412-4E52-9E0F-853A55242E6E}"/>
    <dgm:cxn modelId="{0FB5CD4E-3F02-4823-B3A7-9940534A341E}" type="presOf" srcId="{FF109C59-A393-4030-AFA8-87B1281B20B8}" destId="{9547C4FD-0811-4073-AC58-2F9B23DDE4A3}" srcOrd="0" destOrd="0" presId="urn:microsoft.com/office/officeart/2011/layout/CircleProcess"/>
    <dgm:cxn modelId="{7722D270-BBEE-4320-BAF7-3A905A09CF72}" srcId="{9EE0E6F7-5804-4FA6-B1D6-EC22F1B4FE87}" destId="{ABEABAD8-D8C4-4E93-8C27-867BFA0703C2}" srcOrd="1" destOrd="0" parTransId="{F30C1B02-FE88-41AE-B46E-3424A5849A7F}" sibTransId="{55FE2CBB-BBEA-44CC-9955-1BBE6BEF70E4}"/>
    <dgm:cxn modelId="{B0F9A97A-ACF4-498A-8E55-135C1F35330D}" type="presOf" srcId="{7E52856F-C123-4235-8BA7-BAF868B1F6EF}" destId="{20131C98-4BE6-4C5A-8AAB-4B79B690C1F0}" srcOrd="1" destOrd="0" presId="urn:microsoft.com/office/officeart/2011/layout/CircleProcess"/>
    <dgm:cxn modelId="{3C29C980-79A5-424A-854E-C50E9B9B9784}" type="presOf" srcId="{FF109C59-A393-4030-AFA8-87B1281B20B8}" destId="{83D459DE-9B6C-491A-A179-0D5A2271A1A9}" srcOrd="1" destOrd="0" presId="urn:microsoft.com/office/officeart/2011/layout/CircleProcess"/>
    <dgm:cxn modelId="{3D850A88-D0CB-4E81-86A7-998D492751AE}" srcId="{9EE0E6F7-5804-4FA6-B1D6-EC22F1B4FE87}" destId="{00C6983B-CDAA-472D-962B-A8B1836B57CA}" srcOrd="0" destOrd="0" parTransId="{29A83C92-12E0-444E-9AD0-E74DA72BA7FC}" sibTransId="{36791B36-03E0-47F0-8096-A7F924A73B2C}"/>
    <dgm:cxn modelId="{F9E11189-BBCD-4A03-BB48-FEEA1BB9FECE}" srcId="{9EE0E6F7-5804-4FA6-B1D6-EC22F1B4FE87}" destId="{FF109C59-A393-4030-AFA8-87B1281B20B8}" srcOrd="2" destOrd="0" parTransId="{2104FB2B-1584-4899-936A-5C89641F9EAD}" sibTransId="{56E01295-2E12-4584-9E81-F86BF04E49B5}"/>
    <dgm:cxn modelId="{E498B18A-5D36-43F8-AD97-7D33ABCF1556}" type="presOf" srcId="{CBDBE811-24A4-4483-BD30-0F8995BB9A3B}" destId="{9C6A8413-0293-4267-88A8-C51F1320C191}" srcOrd="1" destOrd="0" presId="urn:microsoft.com/office/officeart/2011/layout/CircleProcess"/>
    <dgm:cxn modelId="{C3E63AA6-B328-432B-A9F4-2DDB18BB993D}" srcId="{9EE0E6F7-5804-4FA6-B1D6-EC22F1B4FE87}" destId="{2D4A47B2-9E51-4470-8476-E90FA87BC68C}" srcOrd="6" destOrd="0" parTransId="{5D8E18F8-26D4-4A89-8926-96D0D3B8E640}" sibTransId="{4CDB449A-A4A6-4092-B204-B4420F89280A}"/>
    <dgm:cxn modelId="{C67F58B3-B34B-4EE1-B22F-BE643F5F79DC}" type="presOf" srcId="{49CFCD7A-DF2F-481C-8663-98D0CE9E8DC3}" destId="{C39E1FA7-526E-401A-AB52-C3572F6EC9DB}" srcOrd="1" destOrd="0" presId="urn:microsoft.com/office/officeart/2011/layout/CircleProcess"/>
    <dgm:cxn modelId="{2F95A3B4-053E-4B77-B124-2B933B2759CC}" srcId="{9EE0E6F7-5804-4FA6-B1D6-EC22F1B4FE87}" destId="{CBDBE811-24A4-4483-BD30-0F8995BB9A3B}" srcOrd="7" destOrd="0" parTransId="{7562116D-2FAF-4796-B71A-0F125F6050AC}" sibTransId="{89170C1A-93FD-46FF-AEDE-1FEFA6850F68}"/>
    <dgm:cxn modelId="{FD105CB6-8A43-4D7F-9FA7-A0869AE17DAF}" srcId="{9EE0E6F7-5804-4FA6-B1D6-EC22F1B4FE87}" destId="{7E52856F-C123-4235-8BA7-BAF868B1F6EF}" srcOrd="3" destOrd="0" parTransId="{4DB77D6F-89A2-43FB-B636-FC16301300C8}" sibTransId="{1E3600F2-EB87-4F6A-B4AE-C6C8911BCAA0}"/>
    <dgm:cxn modelId="{B9BA88B6-AE94-49C5-BDA8-2C4C2BAD80E1}" type="presOf" srcId="{3B1D126D-93A2-4F6B-869B-C9C68DD0EC80}" destId="{A1709CFD-0351-48D7-8E76-2D18A203AE66}" srcOrd="1" destOrd="0" presId="urn:microsoft.com/office/officeart/2011/layout/CircleProcess"/>
    <dgm:cxn modelId="{CA4BE0BE-271A-401A-AA52-8F59D6C6242C}" srcId="{9EE0E6F7-5804-4FA6-B1D6-EC22F1B4FE87}" destId="{36A5F40B-43D6-493D-83C6-20E04F9D650C}" srcOrd="8" destOrd="0" parTransId="{66F26B79-F1D2-484C-B86C-9F5B2976E512}" sibTransId="{BD8F0011-DFDF-497D-9CD4-57A795E13ADF}"/>
    <dgm:cxn modelId="{D6377EBF-98A1-4E3D-82F6-D78FBF766D6D}" type="presOf" srcId="{ABEABAD8-D8C4-4E93-8C27-867BFA0703C2}" destId="{2883ECF9-9D07-47D1-99CE-093C0EEB6B02}" srcOrd="1" destOrd="0" presId="urn:microsoft.com/office/officeart/2011/layout/CircleProcess"/>
    <dgm:cxn modelId="{314FF0C3-E034-465F-B275-F1190FA81A77}" type="presOf" srcId="{00C6983B-CDAA-472D-962B-A8B1836B57CA}" destId="{BFEF044F-71F8-48B5-8506-B492208FB159}" srcOrd="0" destOrd="0" presId="urn:microsoft.com/office/officeart/2011/layout/CircleProcess"/>
    <dgm:cxn modelId="{8B44ACC7-27AE-46FD-B648-511E92678EC1}" type="presOf" srcId="{ABEABAD8-D8C4-4E93-8C27-867BFA0703C2}" destId="{5AFD17BD-932E-43D1-AF6C-4BA6DCA90411}" srcOrd="0" destOrd="0" presId="urn:microsoft.com/office/officeart/2011/layout/CircleProcess"/>
    <dgm:cxn modelId="{2E6E7DC9-E24C-46CE-9EA2-3B459F9B14A1}" type="presOf" srcId="{32AF5948-88B7-49E6-8677-0B029B500045}" destId="{E38E3C81-4A4E-44B4-B133-CF6D16952DAA}" srcOrd="1" destOrd="0" presId="urn:microsoft.com/office/officeart/2011/layout/CircleProcess"/>
    <dgm:cxn modelId="{2DF6CCCB-CC8E-4C8D-B5F0-A0DD0F7DC595}" type="presOf" srcId="{00C6983B-CDAA-472D-962B-A8B1836B57CA}" destId="{6E294CF3-8A52-4623-BC0F-E81E06F177DA}" srcOrd="1" destOrd="0" presId="urn:microsoft.com/office/officeart/2011/layout/CircleProcess"/>
    <dgm:cxn modelId="{9577A6D3-3C95-4C30-9F55-F1DECF381B30}" type="presOf" srcId="{7E52856F-C123-4235-8BA7-BAF868B1F6EF}" destId="{E290CE4C-58E2-4DF6-A9AB-D2EBB1C62CA9}" srcOrd="0" destOrd="0" presId="urn:microsoft.com/office/officeart/2011/layout/CircleProcess"/>
    <dgm:cxn modelId="{FF4643D4-67C0-4F76-AB54-6ABAF106BB3A}" type="presOf" srcId="{36A5F40B-43D6-493D-83C6-20E04F9D650C}" destId="{72D50598-505A-461C-A1D0-288468F823AE}" srcOrd="0" destOrd="0" presId="urn:microsoft.com/office/officeart/2011/layout/CircleProcess"/>
    <dgm:cxn modelId="{1D6EEEDA-9D09-4FC4-A434-E56EAE2371CF}" type="presOf" srcId="{9EE0E6F7-5804-4FA6-B1D6-EC22F1B4FE87}" destId="{317D60B8-1E58-47C7-A386-874943631BFC}" srcOrd="0" destOrd="0" presId="urn:microsoft.com/office/officeart/2011/layout/CircleProcess"/>
    <dgm:cxn modelId="{78C159E8-A382-4688-B355-299458D31B35}" type="presOf" srcId="{3B1D126D-93A2-4F6B-869B-C9C68DD0EC80}" destId="{6EAB1679-8FBF-4D61-B982-F85F58556D99}" srcOrd="0" destOrd="0" presId="urn:microsoft.com/office/officeart/2011/layout/CircleProcess"/>
    <dgm:cxn modelId="{674554F7-78F1-4E5D-916E-C34496DE5052}" type="presOf" srcId="{49CFCD7A-DF2F-481C-8663-98D0CE9E8DC3}" destId="{6EA87638-0C22-4F4E-AEF8-B74ABF77D6E6}" srcOrd="0" destOrd="0" presId="urn:microsoft.com/office/officeart/2011/layout/CircleProcess"/>
    <dgm:cxn modelId="{D2BDC841-2EC6-4D61-87A1-9EDF775A8243}" type="presParOf" srcId="{317D60B8-1E58-47C7-A386-874943631BFC}" destId="{1CB1E237-3715-4D9C-9F12-212056B580F5}" srcOrd="0" destOrd="0" presId="urn:microsoft.com/office/officeart/2011/layout/CircleProcess"/>
    <dgm:cxn modelId="{9336BC81-AA2E-4368-9BC3-3A39A76ECFD3}" type="presParOf" srcId="{1CB1E237-3715-4D9C-9F12-212056B580F5}" destId="{68DBE7F8-4F1C-485F-BC02-9EAF7D9DCA44}" srcOrd="0" destOrd="0" presId="urn:microsoft.com/office/officeart/2011/layout/CircleProcess"/>
    <dgm:cxn modelId="{FF8658C0-6540-40A5-B607-CE3FCD7F82E1}" type="presParOf" srcId="{317D60B8-1E58-47C7-A386-874943631BFC}" destId="{E9B97BE7-30F7-4274-AD38-F6B6712B62F2}" srcOrd="1" destOrd="0" presId="urn:microsoft.com/office/officeart/2011/layout/CircleProcess"/>
    <dgm:cxn modelId="{CB552979-FF13-427C-8B6F-B81618C88192}" type="presParOf" srcId="{E9B97BE7-30F7-4274-AD38-F6B6712B62F2}" destId="{6EAB1679-8FBF-4D61-B982-F85F58556D99}" srcOrd="0" destOrd="0" presId="urn:microsoft.com/office/officeart/2011/layout/CircleProcess"/>
    <dgm:cxn modelId="{593B8169-28D0-4980-9866-91660788A930}" type="presParOf" srcId="{317D60B8-1E58-47C7-A386-874943631BFC}" destId="{A1709CFD-0351-48D7-8E76-2D18A203AE66}" srcOrd="2" destOrd="0" presId="urn:microsoft.com/office/officeart/2011/layout/CircleProcess"/>
    <dgm:cxn modelId="{042EF41A-F650-4623-B8D4-8B55FD5C64BB}" type="presParOf" srcId="{317D60B8-1E58-47C7-A386-874943631BFC}" destId="{16444DE7-ABB4-4D65-8272-93BEB855D9DE}" srcOrd="3" destOrd="0" presId="urn:microsoft.com/office/officeart/2011/layout/CircleProcess"/>
    <dgm:cxn modelId="{4AE16335-C7A3-45B8-83DC-DB4B6386CB83}" type="presParOf" srcId="{16444DE7-ABB4-4D65-8272-93BEB855D9DE}" destId="{CBEC36BB-CB3C-475D-AAB1-D2CAF92E42A5}" srcOrd="0" destOrd="0" presId="urn:microsoft.com/office/officeart/2011/layout/CircleProcess"/>
    <dgm:cxn modelId="{FD8D49CD-59A5-4F86-AAFD-7043BBFFDD3C}" type="presParOf" srcId="{317D60B8-1E58-47C7-A386-874943631BFC}" destId="{0561A245-5A25-4C70-942E-F6499BB80429}" srcOrd="4" destOrd="0" presId="urn:microsoft.com/office/officeart/2011/layout/CircleProcess"/>
    <dgm:cxn modelId="{E3705140-69A1-4008-AAE7-7266D0D11694}" type="presParOf" srcId="{0561A245-5A25-4C70-942E-F6499BB80429}" destId="{72D50598-505A-461C-A1D0-288468F823AE}" srcOrd="0" destOrd="0" presId="urn:microsoft.com/office/officeart/2011/layout/CircleProcess"/>
    <dgm:cxn modelId="{2E423106-F7E4-41FB-A072-1B19BC401CC4}" type="presParOf" srcId="{317D60B8-1E58-47C7-A386-874943631BFC}" destId="{0B032520-CFCF-4487-8ED4-9D3EBEFED3D0}" srcOrd="5" destOrd="0" presId="urn:microsoft.com/office/officeart/2011/layout/CircleProcess"/>
    <dgm:cxn modelId="{92D98822-7DC4-40E7-B2EF-E9FD3AC0208B}" type="presParOf" srcId="{317D60B8-1E58-47C7-A386-874943631BFC}" destId="{098892A8-CF80-4813-9349-6A822BB8BCB2}" srcOrd="6" destOrd="0" presId="urn:microsoft.com/office/officeart/2011/layout/CircleProcess"/>
    <dgm:cxn modelId="{DF8DADF4-2783-4FDB-A108-977D8FED5872}" type="presParOf" srcId="{098892A8-CF80-4813-9349-6A822BB8BCB2}" destId="{6BB9D50B-5065-44EF-A2AE-A0764CC613AB}" srcOrd="0" destOrd="0" presId="urn:microsoft.com/office/officeart/2011/layout/CircleProcess"/>
    <dgm:cxn modelId="{291C312D-29F6-467A-8B8F-7B99CABF7627}" type="presParOf" srcId="{317D60B8-1E58-47C7-A386-874943631BFC}" destId="{38465AA0-5F46-47BE-B57A-5232B6EC3813}" srcOrd="7" destOrd="0" presId="urn:microsoft.com/office/officeart/2011/layout/CircleProcess"/>
    <dgm:cxn modelId="{3D6349D0-FF84-40A1-85C3-67C3BEF16896}" type="presParOf" srcId="{38465AA0-5F46-47BE-B57A-5232B6EC3813}" destId="{CF26C5BB-9F0F-4CCC-B4C1-59BF7E8B62F5}" srcOrd="0" destOrd="0" presId="urn:microsoft.com/office/officeart/2011/layout/CircleProcess"/>
    <dgm:cxn modelId="{D39C3ED0-8BB2-4872-9857-1583AFE3B25D}" type="presParOf" srcId="{317D60B8-1E58-47C7-A386-874943631BFC}" destId="{9C6A8413-0293-4267-88A8-C51F1320C191}" srcOrd="8" destOrd="0" presId="urn:microsoft.com/office/officeart/2011/layout/CircleProcess"/>
    <dgm:cxn modelId="{E936EDC3-B73C-4641-93BD-F8C250488749}" type="presParOf" srcId="{317D60B8-1E58-47C7-A386-874943631BFC}" destId="{B84EBD2C-713D-4C91-886D-2BE24501CB16}" srcOrd="9" destOrd="0" presId="urn:microsoft.com/office/officeart/2011/layout/CircleProcess"/>
    <dgm:cxn modelId="{0907C980-CC08-4163-A582-F39A5D0F2EDD}" type="presParOf" srcId="{B84EBD2C-713D-4C91-886D-2BE24501CB16}" destId="{20D30B23-752A-4B33-8A83-CF646CF38F7A}" srcOrd="0" destOrd="0" presId="urn:microsoft.com/office/officeart/2011/layout/CircleProcess"/>
    <dgm:cxn modelId="{2A75DC57-CF35-43C0-B543-66BBF0B7DCA9}" type="presParOf" srcId="{317D60B8-1E58-47C7-A386-874943631BFC}" destId="{362AB6B5-97AD-40C4-8EF8-558EF15A0EEA}" srcOrd="10" destOrd="0" presId="urn:microsoft.com/office/officeart/2011/layout/CircleProcess"/>
    <dgm:cxn modelId="{67C55D66-03F8-407F-94B8-FC61991767E5}" type="presParOf" srcId="{362AB6B5-97AD-40C4-8EF8-558EF15A0EEA}" destId="{01DBE665-3AD2-43AD-89CF-06D444141D9C}" srcOrd="0" destOrd="0" presId="urn:microsoft.com/office/officeart/2011/layout/CircleProcess"/>
    <dgm:cxn modelId="{B733D68D-D30E-4C0F-A84F-6AE5B3E7C3FA}" type="presParOf" srcId="{317D60B8-1E58-47C7-A386-874943631BFC}" destId="{004A6CAB-972E-491A-8B17-98E1AD692932}" srcOrd="11" destOrd="0" presId="urn:microsoft.com/office/officeart/2011/layout/CircleProcess"/>
    <dgm:cxn modelId="{422A2E44-C04B-4FE4-8698-E4C1B9CA89D4}" type="presParOf" srcId="{317D60B8-1E58-47C7-A386-874943631BFC}" destId="{2DBD2B63-1C3D-4ADC-9FE6-3C3EEE08A57E}" srcOrd="12" destOrd="0" presId="urn:microsoft.com/office/officeart/2011/layout/CircleProcess"/>
    <dgm:cxn modelId="{2A84A7AC-DDA9-43B1-B04E-F4DE9A7E3480}" type="presParOf" srcId="{2DBD2B63-1C3D-4ADC-9FE6-3C3EEE08A57E}" destId="{0CE37BE6-9D30-48D1-93E0-9F14EFBE92FE}" srcOrd="0" destOrd="0" presId="urn:microsoft.com/office/officeart/2011/layout/CircleProcess"/>
    <dgm:cxn modelId="{35632029-7BA8-4985-93DD-5F2E55A023CE}" type="presParOf" srcId="{317D60B8-1E58-47C7-A386-874943631BFC}" destId="{92F6B9AF-4BE8-4260-9C59-51C483A5C30C}" srcOrd="13" destOrd="0" presId="urn:microsoft.com/office/officeart/2011/layout/CircleProcess"/>
    <dgm:cxn modelId="{7F8AAFF7-77C1-4D03-9B69-B2639C45B44D}" type="presParOf" srcId="{92F6B9AF-4BE8-4260-9C59-51C483A5C30C}" destId="{6EA87638-0C22-4F4E-AEF8-B74ABF77D6E6}" srcOrd="0" destOrd="0" presId="urn:microsoft.com/office/officeart/2011/layout/CircleProcess"/>
    <dgm:cxn modelId="{F0EBD2E2-EC02-4186-A728-293E41AB6AD7}" type="presParOf" srcId="{317D60B8-1E58-47C7-A386-874943631BFC}" destId="{C39E1FA7-526E-401A-AB52-C3572F6EC9DB}" srcOrd="14" destOrd="0" presId="urn:microsoft.com/office/officeart/2011/layout/CircleProcess"/>
    <dgm:cxn modelId="{277EDB8D-8F26-4FD6-BA91-BDAB67FE6C6F}" type="presParOf" srcId="{317D60B8-1E58-47C7-A386-874943631BFC}" destId="{B1DAF772-16AD-4B09-83DF-403729CBFD22}" srcOrd="15" destOrd="0" presId="urn:microsoft.com/office/officeart/2011/layout/CircleProcess"/>
    <dgm:cxn modelId="{F87D35F9-5453-43FA-82CA-EDD34E6C545E}" type="presParOf" srcId="{B1DAF772-16AD-4B09-83DF-403729CBFD22}" destId="{F6CEB81B-FF29-4094-ABAA-77EE4770866A}" srcOrd="0" destOrd="0" presId="urn:microsoft.com/office/officeart/2011/layout/CircleProcess"/>
    <dgm:cxn modelId="{F3A4708E-4842-4066-9630-F2F0BD717278}" type="presParOf" srcId="{317D60B8-1E58-47C7-A386-874943631BFC}" destId="{7A9EACF2-85DE-4D41-B6E9-B2C44886D94B}" srcOrd="16" destOrd="0" presId="urn:microsoft.com/office/officeart/2011/layout/CircleProcess"/>
    <dgm:cxn modelId="{801E83C4-731B-4D8F-9DA9-AB1CEFBC2294}" type="presParOf" srcId="{7A9EACF2-85DE-4D41-B6E9-B2C44886D94B}" destId="{45365A49-E8B9-4EBA-AE3F-B3327D54E20A}" srcOrd="0" destOrd="0" presId="urn:microsoft.com/office/officeart/2011/layout/CircleProcess"/>
    <dgm:cxn modelId="{1C884B2D-2803-4B1D-8192-8B222B879304}" type="presParOf" srcId="{317D60B8-1E58-47C7-A386-874943631BFC}" destId="{E38E3C81-4A4E-44B4-B133-CF6D16952DAA}" srcOrd="17" destOrd="0" presId="urn:microsoft.com/office/officeart/2011/layout/CircleProcess"/>
    <dgm:cxn modelId="{40C282AE-C5EF-4D97-A96E-832F3D4229BB}" type="presParOf" srcId="{317D60B8-1E58-47C7-A386-874943631BFC}" destId="{97DA1932-BCCC-4DA2-A568-6664A6232ED1}" srcOrd="18" destOrd="0" presId="urn:microsoft.com/office/officeart/2011/layout/CircleProcess"/>
    <dgm:cxn modelId="{51B615D7-39D8-45C4-90B3-41752E1A8CE3}" type="presParOf" srcId="{97DA1932-BCCC-4DA2-A568-6664A6232ED1}" destId="{68CA2306-7D3B-40AA-B0DD-235647CE798C}" srcOrd="0" destOrd="0" presId="urn:microsoft.com/office/officeart/2011/layout/CircleProcess"/>
    <dgm:cxn modelId="{946D3F9B-283F-445A-859A-5607304C3B22}" type="presParOf" srcId="{317D60B8-1E58-47C7-A386-874943631BFC}" destId="{12D178FE-C4AE-4E3F-887C-EB915CFE1503}" srcOrd="19" destOrd="0" presId="urn:microsoft.com/office/officeart/2011/layout/CircleProcess"/>
    <dgm:cxn modelId="{7A3E8776-0A93-49B7-9042-77DB55A69ED5}" type="presParOf" srcId="{12D178FE-C4AE-4E3F-887C-EB915CFE1503}" destId="{E290CE4C-58E2-4DF6-A9AB-D2EBB1C62CA9}" srcOrd="0" destOrd="0" presId="urn:microsoft.com/office/officeart/2011/layout/CircleProcess"/>
    <dgm:cxn modelId="{3EFDF32C-F65E-4684-BEDC-D58CC810616E}" type="presParOf" srcId="{317D60B8-1E58-47C7-A386-874943631BFC}" destId="{20131C98-4BE6-4C5A-8AAB-4B79B690C1F0}" srcOrd="20" destOrd="0" presId="urn:microsoft.com/office/officeart/2011/layout/CircleProcess"/>
    <dgm:cxn modelId="{CF3FCDF2-4D33-46C0-9CBD-47E545834E45}" type="presParOf" srcId="{317D60B8-1E58-47C7-A386-874943631BFC}" destId="{0DF6C53C-CDB5-4C72-B5D9-841DDF18C0C6}" srcOrd="21" destOrd="0" presId="urn:microsoft.com/office/officeart/2011/layout/CircleProcess"/>
    <dgm:cxn modelId="{5DF4FBA6-F58B-4CCD-AE2D-BE5E9F4A9F40}" type="presParOf" srcId="{0DF6C53C-CDB5-4C72-B5D9-841DDF18C0C6}" destId="{A1343CAC-2F74-4974-913A-460A6DE778CF}" srcOrd="0" destOrd="0" presId="urn:microsoft.com/office/officeart/2011/layout/CircleProcess"/>
    <dgm:cxn modelId="{E8108D85-27A4-4EC7-8644-9B2280176E92}" type="presParOf" srcId="{317D60B8-1E58-47C7-A386-874943631BFC}" destId="{E74496E6-5D2E-409D-BE80-34E7745AD886}" srcOrd="22" destOrd="0" presId="urn:microsoft.com/office/officeart/2011/layout/CircleProcess"/>
    <dgm:cxn modelId="{23C7AABA-B410-44DD-A727-A09CD99F8888}" type="presParOf" srcId="{E74496E6-5D2E-409D-BE80-34E7745AD886}" destId="{9547C4FD-0811-4073-AC58-2F9B23DDE4A3}" srcOrd="0" destOrd="0" presId="urn:microsoft.com/office/officeart/2011/layout/CircleProcess"/>
    <dgm:cxn modelId="{F8446903-AE2A-4FF8-B7DC-7161B0C8505E}" type="presParOf" srcId="{317D60B8-1E58-47C7-A386-874943631BFC}" destId="{83D459DE-9B6C-491A-A179-0D5A2271A1A9}" srcOrd="23" destOrd="0" presId="urn:microsoft.com/office/officeart/2011/layout/CircleProcess"/>
    <dgm:cxn modelId="{6EE9F29F-5EF6-42E2-992D-6D90C62B88BE}" type="presParOf" srcId="{317D60B8-1E58-47C7-A386-874943631BFC}" destId="{8315FFF3-9147-40F2-B44E-55E5E8A07566}" srcOrd="24" destOrd="0" presId="urn:microsoft.com/office/officeart/2011/layout/CircleProcess"/>
    <dgm:cxn modelId="{43599E9D-5A1C-4C23-82EA-4220E33BBF02}" type="presParOf" srcId="{8315FFF3-9147-40F2-B44E-55E5E8A07566}" destId="{8FC46236-3910-4F66-8B4B-921B5A9BF483}" srcOrd="0" destOrd="0" presId="urn:microsoft.com/office/officeart/2011/layout/CircleProcess"/>
    <dgm:cxn modelId="{761D2BAC-EB78-429E-AF9A-88BCC9B3AF4D}" type="presParOf" srcId="{317D60B8-1E58-47C7-A386-874943631BFC}" destId="{976D0918-A288-4177-8E0B-479D37A4976C}" srcOrd="25" destOrd="0" presId="urn:microsoft.com/office/officeart/2011/layout/CircleProcess"/>
    <dgm:cxn modelId="{1ED751F1-D433-40B1-B536-B37093422460}" type="presParOf" srcId="{976D0918-A288-4177-8E0B-479D37A4976C}" destId="{5AFD17BD-932E-43D1-AF6C-4BA6DCA90411}" srcOrd="0" destOrd="0" presId="urn:microsoft.com/office/officeart/2011/layout/CircleProcess"/>
    <dgm:cxn modelId="{6A32A94F-0958-4A2E-B5B4-3D671579F98F}" type="presParOf" srcId="{317D60B8-1E58-47C7-A386-874943631BFC}" destId="{2883ECF9-9D07-47D1-99CE-093C0EEB6B02}" srcOrd="26" destOrd="0" presId="urn:microsoft.com/office/officeart/2011/layout/CircleProcess"/>
    <dgm:cxn modelId="{537AB5E2-A5CB-4360-A367-2B60BCD80003}" type="presParOf" srcId="{317D60B8-1E58-47C7-A386-874943631BFC}" destId="{F1350D4A-3190-42FB-8DF2-92157E73E603}" srcOrd="27" destOrd="0" presId="urn:microsoft.com/office/officeart/2011/layout/CircleProcess"/>
    <dgm:cxn modelId="{C6E73A22-3C41-4151-AA32-90C4BE8FBE5C}" type="presParOf" srcId="{F1350D4A-3190-42FB-8DF2-92157E73E603}" destId="{6D74DF25-0D2C-48AA-807C-6AF3B183777B}" srcOrd="0" destOrd="0" presId="urn:microsoft.com/office/officeart/2011/layout/CircleProcess"/>
    <dgm:cxn modelId="{3C5CDC76-EDA1-42B5-9853-8B86692A4735}" type="presParOf" srcId="{317D60B8-1E58-47C7-A386-874943631BFC}" destId="{A003A8C0-25D1-4AD4-BFAD-A031D5BD4C17}" srcOrd="28" destOrd="0" presId="urn:microsoft.com/office/officeart/2011/layout/CircleProcess"/>
    <dgm:cxn modelId="{BCC6D0E3-5564-4A52-B78E-6FC5FACA510F}" type="presParOf" srcId="{A003A8C0-25D1-4AD4-BFAD-A031D5BD4C17}" destId="{BFEF044F-71F8-48B5-8506-B492208FB159}" srcOrd="0" destOrd="0" presId="urn:microsoft.com/office/officeart/2011/layout/CircleProcess"/>
    <dgm:cxn modelId="{72117DCC-6EFE-4299-B9E3-7E081E88DDBC}" type="presParOf" srcId="{317D60B8-1E58-47C7-A386-874943631BFC}" destId="{6E294CF3-8A52-4623-BC0F-E81E06F177DA}" srcOrd="29" destOrd="0" presId="urn:microsoft.com/office/officeart/2011/layout/CircleProcess"/>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E0E6F7-5804-4FA6-B1D6-EC22F1B4FE87}"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ABEABAD8-D8C4-4E93-8C27-867BFA0703C2}">
      <dgm:prSet phldrT="[Text]" custT="1"/>
      <dgm:spPr>
        <a:solidFill>
          <a:schemeClr val="bg1">
            <a:lumMod val="85000"/>
          </a:schemeClr>
        </a:solidFill>
        <a:ln>
          <a:solidFill>
            <a:schemeClr val="bg2">
              <a:lumMod val="25000"/>
            </a:schemeClr>
          </a:solidFill>
        </a:ln>
      </dgm:spPr>
      <dgm:t>
        <a:bodyPr/>
        <a:lstStyle/>
        <a:p>
          <a:r>
            <a:rPr lang="en-GB" sz="900" dirty="0"/>
            <a:t>1. General</a:t>
          </a:r>
        </a:p>
      </dgm:t>
    </dgm:pt>
    <dgm:pt modelId="{F30C1B02-FE88-41AE-B46E-3424A5849A7F}" type="parTrans" cxnId="{7722D270-BBEE-4320-BAF7-3A905A09CF72}">
      <dgm:prSet/>
      <dgm:spPr/>
      <dgm:t>
        <a:bodyPr/>
        <a:lstStyle/>
        <a:p>
          <a:endParaRPr lang="en-GB" sz="2400"/>
        </a:p>
      </dgm:t>
    </dgm:pt>
    <dgm:pt modelId="{55FE2CBB-BBEA-44CC-9955-1BBE6BEF70E4}" type="sibTrans" cxnId="{7722D270-BBEE-4320-BAF7-3A905A09CF72}">
      <dgm:prSet/>
      <dgm:spPr/>
      <dgm:t>
        <a:bodyPr/>
        <a:lstStyle/>
        <a:p>
          <a:endParaRPr lang="en-GB" sz="2400"/>
        </a:p>
      </dgm:t>
    </dgm:pt>
    <dgm:pt modelId="{FF109C59-A393-4030-AFA8-87B1281B20B8}">
      <dgm:prSet phldrT="[Text]" custT="1"/>
      <dgm:spPr>
        <a:solidFill>
          <a:schemeClr val="bg1">
            <a:lumMod val="85000"/>
          </a:schemeClr>
        </a:solidFill>
        <a:ln>
          <a:solidFill>
            <a:schemeClr val="bg2">
              <a:lumMod val="25000"/>
            </a:schemeClr>
          </a:solidFill>
        </a:ln>
      </dgm:spPr>
      <dgm:t>
        <a:bodyPr/>
        <a:lstStyle/>
        <a:p>
          <a:r>
            <a:rPr lang="en-GB" sz="900" dirty="0"/>
            <a:t>2. The </a:t>
          </a:r>
          <a:r>
            <a:rPr lang="en-GB" sz="900" i="1" dirty="0"/>
            <a:t>Contractor’s </a:t>
          </a:r>
          <a:r>
            <a:rPr lang="en-GB" sz="900" i="0" dirty="0"/>
            <a:t>main responsibilities</a:t>
          </a:r>
          <a:endParaRPr lang="en-GB" sz="900" dirty="0"/>
        </a:p>
      </dgm:t>
    </dgm:pt>
    <dgm:pt modelId="{2104FB2B-1584-4899-936A-5C89641F9EAD}" type="parTrans" cxnId="{F9E11189-BBCD-4A03-BB48-FEEA1BB9FECE}">
      <dgm:prSet/>
      <dgm:spPr/>
      <dgm:t>
        <a:bodyPr/>
        <a:lstStyle/>
        <a:p>
          <a:endParaRPr lang="en-GB" sz="2400"/>
        </a:p>
      </dgm:t>
    </dgm:pt>
    <dgm:pt modelId="{56E01295-2E12-4584-9E81-F86BF04E49B5}" type="sibTrans" cxnId="{F9E11189-BBCD-4A03-BB48-FEEA1BB9FECE}">
      <dgm:prSet/>
      <dgm:spPr/>
      <dgm:t>
        <a:bodyPr/>
        <a:lstStyle/>
        <a:p>
          <a:endParaRPr lang="en-GB" sz="2400"/>
        </a:p>
      </dgm:t>
    </dgm:pt>
    <dgm:pt modelId="{7E52856F-C123-4235-8BA7-BAF868B1F6EF}">
      <dgm:prSet phldrT="[Text]" custT="1"/>
      <dgm:spPr>
        <a:solidFill>
          <a:schemeClr val="bg1">
            <a:lumMod val="85000"/>
          </a:schemeClr>
        </a:solidFill>
        <a:ln>
          <a:solidFill>
            <a:schemeClr val="bg2">
              <a:lumMod val="25000"/>
            </a:schemeClr>
          </a:solidFill>
        </a:ln>
      </dgm:spPr>
      <dgm:t>
        <a:bodyPr/>
        <a:lstStyle/>
        <a:p>
          <a:r>
            <a:rPr lang="en-GB" sz="900" dirty="0"/>
            <a:t>3. Time</a:t>
          </a:r>
        </a:p>
      </dgm:t>
    </dgm:pt>
    <dgm:pt modelId="{4DB77D6F-89A2-43FB-B636-FC16301300C8}" type="parTrans" cxnId="{FD105CB6-8A43-4D7F-9FA7-A0869AE17DAF}">
      <dgm:prSet/>
      <dgm:spPr/>
      <dgm:t>
        <a:bodyPr/>
        <a:lstStyle/>
        <a:p>
          <a:endParaRPr lang="en-GB" sz="2400"/>
        </a:p>
      </dgm:t>
    </dgm:pt>
    <dgm:pt modelId="{1E3600F2-EB87-4F6A-B4AE-C6C8911BCAA0}" type="sibTrans" cxnId="{FD105CB6-8A43-4D7F-9FA7-A0869AE17DAF}">
      <dgm:prSet/>
      <dgm:spPr/>
      <dgm:t>
        <a:bodyPr/>
        <a:lstStyle/>
        <a:p>
          <a:endParaRPr lang="en-GB" sz="2400"/>
        </a:p>
      </dgm:t>
    </dgm:pt>
    <dgm:pt modelId="{32AF5948-88B7-49E6-8677-0B029B500045}">
      <dgm:prSet phldrT="[Text]" custT="1"/>
      <dgm:spPr>
        <a:solidFill>
          <a:schemeClr val="bg1">
            <a:lumMod val="85000"/>
          </a:schemeClr>
        </a:solidFill>
        <a:ln>
          <a:solidFill>
            <a:schemeClr val="bg2">
              <a:lumMod val="25000"/>
            </a:schemeClr>
          </a:solidFill>
        </a:ln>
      </dgm:spPr>
      <dgm:t>
        <a:bodyPr/>
        <a:lstStyle/>
        <a:p>
          <a:r>
            <a:rPr lang="en-GB" sz="900" dirty="0"/>
            <a:t>4. Quality Management</a:t>
          </a:r>
        </a:p>
      </dgm:t>
    </dgm:pt>
    <dgm:pt modelId="{F4F57594-5EE5-4E3E-B064-234A5C45290D}" type="parTrans" cxnId="{BD3BDF41-3244-489A-A641-1C9B19BC0713}">
      <dgm:prSet/>
      <dgm:spPr/>
      <dgm:t>
        <a:bodyPr/>
        <a:lstStyle/>
        <a:p>
          <a:endParaRPr lang="en-GB" sz="2400"/>
        </a:p>
      </dgm:t>
    </dgm:pt>
    <dgm:pt modelId="{5D927B13-1819-4846-96B3-A478441C0C17}" type="sibTrans" cxnId="{BD3BDF41-3244-489A-A641-1C9B19BC0713}">
      <dgm:prSet/>
      <dgm:spPr/>
      <dgm:t>
        <a:bodyPr/>
        <a:lstStyle/>
        <a:p>
          <a:endParaRPr lang="en-GB" sz="2400"/>
        </a:p>
      </dgm:t>
    </dgm:pt>
    <dgm:pt modelId="{49CFCD7A-DF2F-481C-8663-98D0CE9E8DC3}">
      <dgm:prSet phldrT="[Text]" custT="1"/>
      <dgm:spPr>
        <a:solidFill>
          <a:schemeClr val="bg1">
            <a:lumMod val="85000"/>
          </a:schemeClr>
        </a:solidFill>
        <a:ln>
          <a:solidFill>
            <a:schemeClr val="bg2">
              <a:lumMod val="25000"/>
            </a:schemeClr>
          </a:solidFill>
        </a:ln>
      </dgm:spPr>
      <dgm:t>
        <a:bodyPr/>
        <a:lstStyle/>
        <a:p>
          <a:r>
            <a:rPr lang="en-GB" sz="900" dirty="0"/>
            <a:t>5. Payment</a:t>
          </a:r>
        </a:p>
      </dgm:t>
    </dgm:pt>
    <dgm:pt modelId="{353463B0-E1BA-45AA-A4AC-89699C5AE67D}" type="parTrans" cxnId="{70BEF56C-C7FD-4F81-BFB4-1C18204CDEF1}">
      <dgm:prSet/>
      <dgm:spPr/>
      <dgm:t>
        <a:bodyPr/>
        <a:lstStyle/>
        <a:p>
          <a:endParaRPr lang="en-GB" sz="2400"/>
        </a:p>
      </dgm:t>
    </dgm:pt>
    <dgm:pt modelId="{B5166DE6-B412-4E52-9E0F-853A55242E6E}" type="sibTrans" cxnId="{70BEF56C-C7FD-4F81-BFB4-1C18204CDEF1}">
      <dgm:prSet/>
      <dgm:spPr/>
      <dgm:t>
        <a:bodyPr/>
        <a:lstStyle/>
        <a:p>
          <a:endParaRPr lang="en-GB" sz="2400"/>
        </a:p>
      </dgm:t>
    </dgm:pt>
    <dgm:pt modelId="{2D4A47B2-9E51-4470-8476-E90FA87BC68C}">
      <dgm:prSet phldrT="[Text]" custT="1"/>
      <dgm:spPr>
        <a:solidFill>
          <a:schemeClr val="bg1">
            <a:lumMod val="85000"/>
          </a:schemeClr>
        </a:solidFill>
        <a:ln>
          <a:solidFill>
            <a:schemeClr val="bg2">
              <a:lumMod val="25000"/>
            </a:schemeClr>
          </a:solidFill>
        </a:ln>
      </dgm:spPr>
      <dgm:t>
        <a:bodyPr/>
        <a:lstStyle/>
        <a:p>
          <a:r>
            <a:rPr lang="en-GB" sz="900" dirty="0"/>
            <a:t>6. Compensation Events</a:t>
          </a:r>
        </a:p>
      </dgm:t>
    </dgm:pt>
    <dgm:pt modelId="{5D8E18F8-26D4-4A89-8926-96D0D3B8E640}" type="parTrans" cxnId="{C3E63AA6-B328-432B-A9F4-2DDB18BB993D}">
      <dgm:prSet/>
      <dgm:spPr/>
      <dgm:t>
        <a:bodyPr/>
        <a:lstStyle/>
        <a:p>
          <a:endParaRPr lang="en-GB" sz="2400"/>
        </a:p>
      </dgm:t>
    </dgm:pt>
    <dgm:pt modelId="{4CDB449A-A4A6-4092-B204-B4420F89280A}" type="sibTrans" cxnId="{C3E63AA6-B328-432B-A9F4-2DDB18BB993D}">
      <dgm:prSet/>
      <dgm:spPr/>
      <dgm:t>
        <a:bodyPr/>
        <a:lstStyle/>
        <a:p>
          <a:endParaRPr lang="en-GB" sz="2400"/>
        </a:p>
      </dgm:t>
    </dgm:pt>
    <dgm:pt modelId="{CBDBE811-24A4-4483-BD30-0F8995BB9A3B}">
      <dgm:prSet phldrT="[Text]" custT="1"/>
      <dgm:spPr>
        <a:solidFill>
          <a:schemeClr val="bg1">
            <a:lumMod val="85000"/>
          </a:schemeClr>
        </a:solidFill>
        <a:ln>
          <a:solidFill>
            <a:schemeClr val="bg2">
              <a:lumMod val="25000"/>
            </a:schemeClr>
          </a:solidFill>
        </a:ln>
      </dgm:spPr>
      <dgm:t>
        <a:bodyPr/>
        <a:lstStyle/>
        <a:p>
          <a:r>
            <a:rPr lang="en-GB" sz="900" dirty="0"/>
            <a:t>7. Title</a:t>
          </a:r>
        </a:p>
      </dgm:t>
    </dgm:pt>
    <dgm:pt modelId="{7562116D-2FAF-4796-B71A-0F125F6050AC}" type="parTrans" cxnId="{2F95A3B4-053E-4B77-B124-2B933B2759CC}">
      <dgm:prSet/>
      <dgm:spPr/>
      <dgm:t>
        <a:bodyPr/>
        <a:lstStyle/>
        <a:p>
          <a:endParaRPr lang="en-GB" sz="2400"/>
        </a:p>
      </dgm:t>
    </dgm:pt>
    <dgm:pt modelId="{89170C1A-93FD-46FF-AEDE-1FEFA6850F68}" type="sibTrans" cxnId="{2F95A3B4-053E-4B77-B124-2B933B2759CC}">
      <dgm:prSet/>
      <dgm:spPr/>
      <dgm:t>
        <a:bodyPr/>
        <a:lstStyle/>
        <a:p>
          <a:endParaRPr lang="en-GB" sz="2400"/>
        </a:p>
      </dgm:t>
    </dgm:pt>
    <dgm:pt modelId="{36A5F40B-43D6-493D-83C6-20E04F9D650C}">
      <dgm:prSet phldrT="[Text]" custT="1"/>
      <dgm:spPr>
        <a:solidFill>
          <a:schemeClr val="bg1">
            <a:lumMod val="85000"/>
          </a:schemeClr>
        </a:solidFill>
        <a:ln>
          <a:solidFill>
            <a:schemeClr val="bg2">
              <a:lumMod val="25000"/>
            </a:schemeClr>
          </a:solidFill>
        </a:ln>
      </dgm:spPr>
      <dgm:t>
        <a:bodyPr/>
        <a:lstStyle/>
        <a:p>
          <a:r>
            <a:rPr lang="en-GB" sz="900" dirty="0"/>
            <a:t>8. Liabilities and insurance</a:t>
          </a:r>
        </a:p>
      </dgm:t>
    </dgm:pt>
    <dgm:pt modelId="{66F26B79-F1D2-484C-B86C-9F5B2976E512}" type="parTrans" cxnId="{CA4BE0BE-271A-401A-AA52-8F59D6C6242C}">
      <dgm:prSet/>
      <dgm:spPr/>
      <dgm:t>
        <a:bodyPr/>
        <a:lstStyle/>
        <a:p>
          <a:endParaRPr lang="en-GB" sz="2400"/>
        </a:p>
      </dgm:t>
    </dgm:pt>
    <dgm:pt modelId="{BD8F0011-DFDF-497D-9CD4-57A795E13ADF}" type="sibTrans" cxnId="{CA4BE0BE-271A-401A-AA52-8F59D6C6242C}">
      <dgm:prSet/>
      <dgm:spPr/>
      <dgm:t>
        <a:bodyPr/>
        <a:lstStyle/>
        <a:p>
          <a:endParaRPr lang="en-GB" sz="2400"/>
        </a:p>
      </dgm:t>
    </dgm:pt>
    <dgm:pt modelId="{3B1D126D-93A2-4F6B-869B-C9C68DD0EC80}">
      <dgm:prSet phldrT="[Text]" custT="1"/>
      <dgm:spPr>
        <a:solidFill>
          <a:schemeClr val="bg1">
            <a:lumMod val="85000"/>
          </a:schemeClr>
        </a:solidFill>
        <a:ln>
          <a:solidFill>
            <a:schemeClr val="bg2">
              <a:lumMod val="25000"/>
            </a:schemeClr>
          </a:solidFill>
        </a:ln>
      </dgm:spPr>
      <dgm:t>
        <a:bodyPr/>
        <a:lstStyle/>
        <a:p>
          <a:r>
            <a:rPr lang="en-GB" sz="900" dirty="0"/>
            <a:t>9. Termination and resolving disputes</a:t>
          </a:r>
        </a:p>
      </dgm:t>
    </dgm:pt>
    <dgm:pt modelId="{17D17327-1FE0-4FF2-B118-CF60D5508377}" type="parTrans" cxnId="{CB498A26-9383-4221-A449-D17380B9E56A}">
      <dgm:prSet/>
      <dgm:spPr/>
      <dgm:t>
        <a:bodyPr/>
        <a:lstStyle/>
        <a:p>
          <a:endParaRPr lang="en-GB" sz="2400"/>
        </a:p>
      </dgm:t>
    </dgm:pt>
    <dgm:pt modelId="{6D98382C-C98D-49D4-8526-87252BB42B4C}" type="sibTrans" cxnId="{CB498A26-9383-4221-A449-D17380B9E56A}">
      <dgm:prSet/>
      <dgm:spPr/>
      <dgm:t>
        <a:bodyPr/>
        <a:lstStyle/>
        <a:p>
          <a:endParaRPr lang="en-GB" sz="2400"/>
        </a:p>
      </dgm:t>
    </dgm:pt>
    <dgm:pt modelId="{00C6983B-CDAA-472D-962B-A8B1836B57CA}">
      <dgm:prSet phldrT="[Text]" custT="1"/>
      <dgm:spPr>
        <a:solidFill>
          <a:schemeClr val="bg1">
            <a:lumMod val="85000"/>
          </a:schemeClr>
        </a:solidFill>
        <a:ln>
          <a:solidFill>
            <a:schemeClr val="bg2">
              <a:lumMod val="25000"/>
            </a:schemeClr>
          </a:solidFill>
        </a:ln>
      </dgm:spPr>
      <dgm:t>
        <a:bodyPr/>
        <a:lstStyle/>
        <a:p>
          <a:r>
            <a:rPr lang="en-GB" sz="2000" b="1" dirty="0"/>
            <a:t>ECSC</a:t>
          </a:r>
        </a:p>
      </dgm:t>
    </dgm:pt>
    <dgm:pt modelId="{29A83C92-12E0-444E-9AD0-E74DA72BA7FC}" type="parTrans" cxnId="{3D850A88-D0CB-4E81-86A7-998D492751AE}">
      <dgm:prSet/>
      <dgm:spPr/>
      <dgm:t>
        <a:bodyPr/>
        <a:lstStyle/>
        <a:p>
          <a:endParaRPr lang="en-GB" sz="2400"/>
        </a:p>
      </dgm:t>
    </dgm:pt>
    <dgm:pt modelId="{36791B36-03E0-47F0-8096-A7F924A73B2C}" type="sibTrans" cxnId="{3D850A88-D0CB-4E81-86A7-998D492751AE}">
      <dgm:prSet/>
      <dgm:spPr/>
      <dgm:t>
        <a:bodyPr/>
        <a:lstStyle/>
        <a:p>
          <a:endParaRPr lang="en-GB" sz="2400"/>
        </a:p>
      </dgm:t>
    </dgm:pt>
    <dgm:pt modelId="{317D60B8-1E58-47C7-A386-874943631BFC}" type="pres">
      <dgm:prSet presAssocID="{9EE0E6F7-5804-4FA6-B1D6-EC22F1B4FE87}" presName="Name0" presStyleCnt="0">
        <dgm:presLayoutVars>
          <dgm:chMax val="11"/>
          <dgm:chPref val="11"/>
          <dgm:dir/>
          <dgm:resizeHandles/>
        </dgm:presLayoutVars>
      </dgm:prSet>
      <dgm:spPr/>
    </dgm:pt>
    <dgm:pt modelId="{1CB1E237-3715-4D9C-9F12-212056B580F5}" type="pres">
      <dgm:prSet presAssocID="{3B1D126D-93A2-4F6B-869B-C9C68DD0EC80}" presName="Accent10" presStyleCnt="0"/>
      <dgm:spPr/>
    </dgm:pt>
    <dgm:pt modelId="{68DBE7F8-4F1C-485F-BC02-9EAF7D9DCA44}" type="pres">
      <dgm:prSet presAssocID="{3B1D126D-93A2-4F6B-869B-C9C68DD0EC80}" presName="Accent" presStyleLbl="node1" presStyleIdx="0" presStyleCnt="10"/>
      <dgm:spPr>
        <a:solidFill>
          <a:schemeClr val="bg2">
            <a:lumMod val="50000"/>
          </a:schemeClr>
        </a:solidFill>
        <a:ln>
          <a:solidFill>
            <a:schemeClr val="bg2">
              <a:lumMod val="50000"/>
            </a:schemeClr>
          </a:solidFill>
        </a:ln>
      </dgm:spPr>
    </dgm:pt>
    <dgm:pt modelId="{E9B97BE7-30F7-4274-AD38-F6B6712B62F2}" type="pres">
      <dgm:prSet presAssocID="{3B1D126D-93A2-4F6B-869B-C9C68DD0EC80}" presName="ParentBackground10" presStyleCnt="0"/>
      <dgm:spPr/>
    </dgm:pt>
    <dgm:pt modelId="{6EAB1679-8FBF-4D61-B982-F85F58556D99}" type="pres">
      <dgm:prSet presAssocID="{3B1D126D-93A2-4F6B-869B-C9C68DD0EC80}" presName="ParentBackground" presStyleLbl="fgAcc1" presStyleIdx="0" presStyleCnt="10"/>
      <dgm:spPr/>
    </dgm:pt>
    <dgm:pt modelId="{A1709CFD-0351-48D7-8E76-2D18A203AE66}" type="pres">
      <dgm:prSet presAssocID="{3B1D126D-93A2-4F6B-869B-C9C68DD0EC80}" presName="Parent10" presStyleLbl="revTx" presStyleIdx="0" presStyleCnt="0">
        <dgm:presLayoutVars>
          <dgm:chMax val="1"/>
          <dgm:chPref val="1"/>
          <dgm:bulletEnabled val="1"/>
        </dgm:presLayoutVars>
      </dgm:prSet>
      <dgm:spPr/>
    </dgm:pt>
    <dgm:pt modelId="{16444DE7-ABB4-4D65-8272-93BEB855D9DE}" type="pres">
      <dgm:prSet presAssocID="{36A5F40B-43D6-493D-83C6-20E04F9D650C}" presName="Accent9" presStyleCnt="0"/>
      <dgm:spPr/>
    </dgm:pt>
    <dgm:pt modelId="{CBEC36BB-CB3C-475D-AAB1-D2CAF92E42A5}" type="pres">
      <dgm:prSet presAssocID="{36A5F40B-43D6-493D-83C6-20E04F9D650C}" presName="Accent" presStyleLbl="node1" presStyleIdx="1" presStyleCnt="10"/>
      <dgm:spPr>
        <a:solidFill>
          <a:schemeClr val="bg2">
            <a:lumMod val="50000"/>
          </a:schemeClr>
        </a:solidFill>
      </dgm:spPr>
    </dgm:pt>
    <dgm:pt modelId="{0561A245-5A25-4C70-942E-F6499BB80429}" type="pres">
      <dgm:prSet presAssocID="{36A5F40B-43D6-493D-83C6-20E04F9D650C}" presName="ParentBackground9" presStyleCnt="0"/>
      <dgm:spPr/>
    </dgm:pt>
    <dgm:pt modelId="{72D50598-505A-461C-A1D0-288468F823AE}" type="pres">
      <dgm:prSet presAssocID="{36A5F40B-43D6-493D-83C6-20E04F9D650C}" presName="ParentBackground" presStyleLbl="fgAcc1" presStyleIdx="1" presStyleCnt="10"/>
      <dgm:spPr/>
    </dgm:pt>
    <dgm:pt modelId="{0B032520-CFCF-4487-8ED4-9D3EBEFED3D0}" type="pres">
      <dgm:prSet presAssocID="{36A5F40B-43D6-493D-83C6-20E04F9D650C}" presName="Parent9" presStyleLbl="revTx" presStyleIdx="0" presStyleCnt="0">
        <dgm:presLayoutVars>
          <dgm:chMax val="1"/>
          <dgm:chPref val="1"/>
          <dgm:bulletEnabled val="1"/>
        </dgm:presLayoutVars>
      </dgm:prSet>
      <dgm:spPr/>
    </dgm:pt>
    <dgm:pt modelId="{098892A8-CF80-4813-9349-6A822BB8BCB2}" type="pres">
      <dgm:prSet presAssocID="{CBDBE811-24A4-4483-BD30-0F8995BB9A3B}" presName="Accent8" presStyleCnt="0"/>
      <dgm:spPr/>
    </dgm:pt>
    <dgm:pt modelId="{6BB9D50B-5065-44EF-A2AE-A0764CC613AB}" type="pres">
      <dgm:prSet presAssocID="{CBDBE811-24A4-4483-BD30-0F8995BB9A3B}" presName="Accent" presStyleLbl="node1" presStyleIdx="2" presStyleCnt="10"/>
      <dgm:spPr>
        <a:solidFill>
          <a:schemeClr val="bg2">
            <a:lumMod val="50000"/>
          </a:schemeClr>
        </a:solidFill>
      </dgm:spPr>
    </dgm:pt>
    <dgm:pt modelId="{38465AA0-5F46-47BE-B57A-5232B6EC3813}" type="pres">
      <dgm:prSet presAssocID="{CBDBE811-24A4-4483-BD30-0F8995BB9A3B}" presName="ParentBackground8" presStyleCnt="0"/>
      <dgm:spPr/>
    </dgm:pt>
    <dgm:pt modelId="{CF26C5BB-9F0F-4CCC-B4C1-59BF7E8B62F5}" type="pres">
      <dgm:prSet presAssocID="{CBDBE811-24A4-4483-BD30-0F8995BB9A3B}" presName="ParentBackground" presStyleLbl="fgAcc1" presStyleIdx="2" presStyleCnt="10"/>
      <dgm:spPr/>
    </dgm:pt>
    <dgm:pt modelId="{9C6A8413-0293-4267-88A8-C51F1320C191}" type="pres">
      <dgm:prSet presAssocID="{CBDBE811-24A4-4483-BD30-0F8995BB9A3B}" presName="Parent8" presStyleLbl="revTx" presStyleIdx="0" presStyleCnt="0">
        <dgm:presLayoutVars>
          <dgm:chMax val="1"/>
          <dgm:chPref val="1"/>
          <dgm:bulletEnabled val="1"/>
        </dgm:presLayoutVars>
      </dgm:prSet>
      <dgm:spPr/>
    </dgm:pt>
    <dgm:pt modelId="{B84EBD2C-713D-4C91-886D-2BE24501CB16}" type="pres">
      <dgm:prSet presAssocID="{2D4A47B2-9E51-4470-8476-E90FA87BC68C}" presName="Accent7" presStyleCnt="0"/>
      <dgm:spPr/>
    </dgm:pt>
    <dgm:pt modelId="{20D30B23-752A-4B33-8A83-CF646CF38F7A}" type="pres">
      <dgm:prSet presAssocID="{2D4A47B2-9E51-4470-8476-E90FA87BC68C}" presName="Accent" presStyleLbl="node1" presStyleIdx="3" presStyleCnt="10"/>
      <dgm:spPr>
        <a:solidFill>
          <a:schemeClr val="bg2">
            <a:lumMod val="50000"/>
          </a:schemeClr>
        </a:solidFill>
      </dgm:spPr>
    </dgm:pt>
    <dgm:pt modelId="{362AB6B5-97AD-40C4-8EF8-558EF15A0EEA}" type="pres">
      <dgm:prSet presAssocID="{2D4A47B2-9E51-4470-8476-E90FA87BC68C}" presName="ParentBackground7" presStyleCnt="0"/>
      <dgm:spPr/>
    </dgm:pt>
    <dgm:pt modelId="{01DBE665-3AD2-43AD-89CF-06D444141D9C}" type="pres">
      <dgm:prSet presAssocID="{2D4A47B2-9E51-4470-8476-E90FA87BC68C}" presName="ParentBackground" presStyleLbl="fgAcc1" presStyleIdx="3" presStyleCnt="10"/>
      <dgm:spPr/>
    </dgm:pt>
    <dgm:pt modelId="{004A6CAB-972E-491A-8B17-98E1AD692932}" type="pres">
      <dgm:prSet presAssocID="{2D4A47B2-9E51-4470-8476-E90FA87BC68C}" presName="Parent7" presStyleLbl="revTx" presStyleIdx="0" presStyleCnt="0">
        <dgm:presLayoutVars>
          <dgm:chMax val="1"/>
          <dgm:chPref val="1"/>
          <dgm:bulletEnabled val="1"/>
        </dgm:presLayoutVars>
      </dgm:prSet>
      <dgm:spPr/>
    </dgm:pt>
    <dgm:pt modelId="{2DBD2B63-1C3D-4ADC-9FE6-3C3EEE08A57E}" type="pres">
      <dgm:prSet presAssocID="{49CFCD7A-DF2F-481C-8663-98D0CE9E8DC3}" presName="Accent6" presStyleCnt="0"/>
      <dgm:spPr/>
    </dgm:pt>
    <dgm:pt modelId="{0CE37BE6-9D30-48D1-93E0-9F14EFBE92FE}" type="pres">
      <dgm:prSet presAssocID="{49CFCD7A-DF2F-481C-8663-98D0CE9E8DC3}" presName="Accent" presStyleLbl="node1" presStyleIdx="4" presStyleCnt="10"/>
      <dgm:spPr>
        <a:solidFill>
          <a:schemeClr val="bg2">
            <a:lumMod val="50000"/>
          </a:schemeClr>
        </a:solidFill>
      </dgm:spPr>
    </dgm:pt>
    <dgm:pt modelId="{92F6B9AF-4BE8-4260-9C59-51C483A5C30C}" type="pres">
      <dgm:prSet presAssocID="{49CFCD7A-DF2F-481C-8663-98D0CE9E8DC3}" presName="ParentBackground6" presStyleCnt="0"/>
      <dgm:spPr/>
    </dgm:pt>
    <dgm:pt modelId="{6EA87638-0C22-4F4E-AEF8-B74ABF77D6E6}" type="pres">
      <dgm:prSet presAssocID="{49CFCD7A-DF2F-481C-8663-98D0CE9E8DC3}" presName="ParentBackground" presStyleLbl="fgAcc1" presStyleIdx="4" presStyleCnt="10"/>
      <dgm:spPr/>
    </dgm:pt>
    <dgm:pt modelId="{C39E1FA7-526E-401A-AB52-C3572F6EC9DB}" type="pres">
      <dgm:prSet presAssocID="{49CFCD7A-DF2F-481C-8663-98D0CE9E8DC3}" presName="Parent6" presStyleLbl="revTx" presStyleIdx="0" presStyleCnt="0">
        <dgm:presLayoutVars>
          <dgm:chMax val="1"/>
          <dgm:chPref val="1"/>
          <dgm:bulletEnabled val="1"/>
        </dgm:presLayoutVars>
      </dgm:prSet>
      <dgm:spPr/>
    </dgm:pt>
    <dgm:pt modelId="{B1DAF772-16AD-4B09-83DF-403729CBFD22}" type="pres">
      <dgm:prSet presAssocID="{32AF5948-88B7-49E6-8677-0B029B500045}" presName="Accent5" presStyleCnt="0"/>
      <dgm:spPr/>
    </dgm:pt>
    <dgm:pt modelId="{F6CEB81B-FF29-4094-ABAA-77EE4770866A}" type="pres">
      <dgm:prSet presAssocID="{32AF5948-88B7-49E6-8677-0B029B500045}" presName="Accent" presStyleLbl="node1" presStyleIdx="5" presStyleCnt="10"/>
      <dgm:spPr>
        <a:solidFill>
          <a:schemeClr val="bg2">
            <a:lumMod val="50000"/>
          </a:schemeClr>
        </a:solidFill>
      </dgm:spPr>
    </dgm:pt>
    <dgm:pt modelId="{7A9EACF2-85DE-4D41-B6E9-B2C44886D94B}" type="pres">
      <dgm:prSet presAssocID="{32AF5948-88B7-49E6-8677-0B029B500045}" presName="ParentBackground5" presStyleCnt="0"/>
      <dgm:spPr/>
    </dgm:pt>
    <dgm:pt modelId="{45365A49-E8B9-4EBA-AE3F-B3327D54E20A}" type="pres">
      <dgm:prSet presAssocID="{32AF5948-88B7-49E6-8677-0B029B500045}" presName="ParentBackground" presStyleLbl="fgAcc1" presStyleIdx="5" presStyleCnt="10"/>
      <dgm:spPr/>
    </dgm:pt>
    <dgm:pt modelId="{E38E3C81-4A4E-44B4-B133-CF6D16952DAA}" type="pres">
      <dgm:prSet presAssocID="{32AF5948-88B7-49E6-8677-0B029B500045}" presName="Parent5" presStyleLbl="revTx" presStyleIdx="0" presStyleCnt="0">
        <dgm:presLayoutVars>
          <dgm:chMax val="1"/>
          <dgm:chPref val="1"/>
          <dgm:bulletEnabled val="1"/>
        </dgm:presLayoutVars>
      </dgm:prSet>
      <dgm:spPr/>
    </dgm:pt>
    <dgm:pt modelId="{97DA1932-BCCC-4DA2-A568-6664A6232ED1}" type="pres">
      <dgm:prSet presAssocID="{7E52856F-C123-4235-8BA7-BAF868B1F6EF}" presName="Accent4" presStyleCnt="0"/>
      <dgm:spPr/>
    </dgm:pt>
    <dgm:pt modelId="{68CA2306-7D3B-40AA-B0DD-235647CE798C}" type="pres">
      <dgm:prSet presAssocID="{7E52856F-C123-4235-8BA7-BAF868B1F6EF}" presName="Accent" presStyleLbl="node1" presStyleIdx="6" presStyleCnt="10"/>
      <dgm:spPr>
        <a:solidFill>
          <a:schemeClr val="bg2">
            <a:lumMod val="50000"/>
          </a:schemeClr>
        </a:solidFill>
      </dgm:spPr>
    </dgm:pt>
    <dgm:pt modelId="{12D178FE-C4AE-4E3F-887C-EB915CFE1503}" type="pres">
      <dgm:prSet presAssocID="{7E52856F-C123-4235-8BA7-BAF868B1F6EF}" presName="ParentBackground4" presStyleCnt="0"/>
      <dgm:spPr/>
    </dgm:pt>
    <dgm:pt modelId="{E290CE4C-58E2-4DF6-A9AB-D2EBB1C62CA9}" type="pres">
      <dgm:prSet presAssocID="{7E52856F-C123-4235-8BA7-BAF868B1F6EF}" presName="ParentBackground" presStyleLbl="fgAcc1" presStyleIdx="6" presStyleCnt="10"/>
      <dgm:spPr/>
    </dgm:pt>
    <dgm:pt modelId="{20131C98-4BE6-4C5A-8AAB-4B79B690C1F0}" type="pres">
      <dgm:prSet presAssocID="{7E52856F-C123-4235-8BA7-BAF868B1F6EF}" presName="Parent4" presStyleLbl="revTx" presStyleIdx="0" presStyleCnt="0">
        <dgm:presLayoutVars>
          <dgm:chMax val="1"/>
          <dgm:chPref val="1"/>
          <dgm:bulletEnabled val="1"/>
        </dgm:presLayoutVars>
      </dgm:prSet>
      <dgm:spPr/>
    </dgm:pt>
    <dgm:pt modelId="{0DF6C53C-CDB5-4C72-B5D9-841DDF18C0C6}" type="pres">
      <dgm:prSet presAssocID="{FF109C59-A393-4030-AFA8-87B1281B20B8}" presName="Accent3" presStyleCnt="0"/>
      <dgm:spPr/>
    </dgm:pt>
    <dgm:pt modelId="{A1343CAC-2F74-4974-913A-460A6DE778CF}" type="pres">
      <dgm:prSet presAssocID="{FF109C59-A393-4030-AFA8-87B1281B20B8}" presName="Accent" presStyleLbl="node1" presStyleIdx="7" presStyleCnt="10"/>
      <dgm:spPr>
        <a:solidFill>
          <a:schemeClr val="bg2">
            <a:lumMod val="50000"/>
          </a:schemeClr>
        </a:solidFill>
      </dgm:spPr>
    </dgm:pt>
    <dgm:pt modelId="{E74496E6-5D2E-409D-BE80-34E7745AD886}" type="pres">
      <dgm:prSet presAssocID="{FF109C59-A393-4030-AFA8-87B1281B20B8}" presName="ParentBackground3" presStyleCnt="0"/>
      <dgm:spPr/>
    </dgm:pt>
    <dgm:pt modelId="{9547C4FD-0811-4073-AC58-2F9B23DDE4A3}" type="pres">
      <dgm:prSet presAssocID="{FF109C59-A393-4030-AFA8-87B1281B20B8}" presName="ParentBackground" presStyleLbl="fgAcc1" presStyleIdx="7" presStyleCnt="10"/>
      <dgm:spPr/>
    </dgm:pt>
    <dgm:pt modelId="{83D459DE-9B6C-491A-A179-0D5A2271A1A9}" type="pres">
      <dgm:prSet presAssocID="{FF109C59-A393-4030-AFA8-87B1281B20B8}" presName="Parent3" presStyleLbl="revTx" presStyleIdx="0" presStyleCnt="0">
        <dgm:presLayoutVars>
          <dgm:chMax val="1"/>
          <dgm:chPref val="1"/>
          <dgm:bulletEnabled val="1"/>
        </dgm:presLayoutVars>
      </dgm:prSet>
      <dgm:spPr/>
    </dgm:pt>
    <dgm:pt modelId="{8315FFF3-9147-40F2-B44E-55E5E8A07566}" type="pres">
      <dgm:prSet presAssocID="{ABEABAD8-D8C4-4E93-8C27-867BFA0703C2}" presName="Accent2" presStyleCnt="0"/>
      <dgm:spPr/>
    </dgm:pt>
    <dgm:pt modelId="{8FC46236-3910-4F66-8B4B-921B5A9BF483}" type="pres">
      <dgm:prSet presAssocID="{ABEABAD8-D8C4-4E93-8C27-867BFA0703C2}" presName="Accent" presStyleLbl="node1" presStyleIdx="8" presStyleCnt="10"/>
      <dgm:spPr>
        <a:solidFill>
          <a:schemeClr val="bg2">
            <a:lumMod val="50000"/>
          </a:schemeClr>
        </a:solidFill>
      </dgm:spPr>
    </dgm:pt>
    <dgm:pt modelId="{976D0918-A288-4177-8E0B-479D37A4976C}" type="pres">
      <dgm:prSet presAssocID="{ABEABAD8-D8C4-4E93-8C27-867BFA0703C2}" presName="ParentBackground2" presStyleCnt="0"/>
      <dgm:spPr/>
    </dgm:pt>
    <dgm:pt modelId="{5AFD17BD-932E-43D1-AF6C-4BA6DCA90411}" type="pres">
      <dgm:prSet presAssocID="{ABEABAD8-D8C4-4E93-8C27-867BFA0703C2}" presName="ParentBackground" presStyleLbl="fgAcc1" presStyleIdx="8" presStyleCnt="10"/>
      <dgm:spPr/>
    </dgm:pt>
    <dgm:pt modelId="{2883ECF9-9D07-47D1-99CE-093C0EEB6B02}" type="pres">
      <dgm:prSet presAssocID="{ABEABAD8-D8C4-4E93-8C27-867BFA0703C2}" presName="Parent2" presStyleLbl="revTx" presStyleIdx="0" presStyleCnt="0">
        <dgm:presLayoutVars>
          <dgm:chMax val="1"/>
          <dgm:chPref val="1"/>
          <dgm:bulletEnabled val="1"/>
        </dgm:presLayoutVars>
      </dgm:prSet>
      <dgm:spPr/>
    </dgm:pt>
    <dgm:pt modelId="{F1350D4A-3190-42FB-8DF2-92157E73E603}" type="pres">
      <dgm:prSet presAssocID="{00C6983B-CDAA-472D-962B-A8B1836B57CA}" presName="Accent1" presStyleCnt="0"/>
      <dgm:spPr/>
    </dgm:pt>
    <dgm:pt modelId="{6D74DF25-0D2C-48AA-807C-6AF3B183777B}" type="pres">
      <dgm:prSet presAssocID="{00C6983B-CDAA-472D-962B-A8B1836B57CA}" presName="Accent" presStyleLbl="node1" presStyleIdx="9" presStyleCnt="10"/>
      <dgm:spPr>
        <a:solidFill>
          <a:schemeClr val="bg2">
            <a:lumMod val="50000"/>
          </a:schemeClr>
        </a:solidFill>
      </dgm:spPr>
    </dgm:pt>
    <dgm:pt modelId="{A003A8C0-25D1-4AD4-BFAD-A031D5BD4C17}" type="pres">
      <dgm:prSet presAssocID="{00C6983B-CDAA-472D-962B-A8B1836B57CA}" presName="ParentBackground1" presStyleCnt="0"/>
      <dgm:spPr/>
    </dgm:pt>
    <dgm:pt modelId="{BFEF044F-71F8-48B5-8506-B492208FB159}" type="pres">
      <dgm:prSet presAssocID="{00C6983B-CDAA-472D-962B-A8B1836B57CA}" presName="ParentBackground" presStyleLbl="fgAcc1" presStyleIdx="9" presStyleCnt="10"/>
      <dgm:spPr/>
    </dgm:pt>
    <dgm:pt modelId="{6E294CF3-8A52-4623-BC0F-E81E06F177DA}" type="pres">
      <dgm:prSet presAssocID="{00C6983B-CDAA-472D-962B-A8B1836B57CA}" presName="Parent1" presStyleLbl="revTx" presStyleIdx="0" presStyleCnt="0">
        <dgm:presLayoutVars>
          <dgm:chMax val="1"/>
          <dgm:chPref val="1"/>
          <dgm:bulletEnabled val="1"/>
        </dgm:presLayoutVars>
      </dgm:prSet>
      <dgm:spPr/>
    </dgm:pt>
  </dgm:ptLst>
  <dgm:cxnLst>
    <dgm:cxn modelId="{C3AA6104-BEE4-43C1-96B5-A4284DAEF3AC}" type="presOf" srcId="{32AF5948-88B7-49E6-8677-0B029B500045}" destId="{45365A49-E8B9-4EBA-AE3F-B3327D54E20A}" srcOrd="0" destOrd="0" presId="urn:microsoft.com/office/officeart/2011/layout/CircleProcess"/>
    <dgm:cxn modelId="{CB0E1D20-1E5D-4098-BCF0-F7C0AD29F217}" type="presOf" srcId="{2D4A47B2-9E51-4470-8476-E90FA87BC68C}" destId="{01DBE665-3AD2-43AD-89CF-06D444141D9C}" srcOrd="0" destOrd="0" presId="urn:microsoft.com/office/officeart/2011/layout/CircleProcess"/>
    <dgm:cxn modelId="{CB498A26-9383-4221-A449-D17380B9E56A}" srcId="{9EE0E6F7-5804-4FA6-B1D6-EC22F1B4FE87}" destId="{3B1D126D-93A2-4F6B-869B-C9C68DD0EC80}" srcOrd="9" destOrd="0" parTransId="{17D17327-1FE0-4FF2-B118-CF60D5508377}" sibTransId="{6D98382C-C98D-49D4-8526-87252BB42B4C}"/>
    <dgm:cxn modelId="{A8DAE72D-44C0-44C4-BE3D-F92274CF70C3}" type="presOf" srcId="{2D4A47B2-9E51-4470-8476-E90FA87BC68C}" destId="{004A6CAB-972E-491A-8B17-98E1AD692932}" srcOrd="1" destOrd="0" presId="urn:microsoft.com/office/officeart/2011/layout/CircleProcess"/>
    <dgm:cxn modelId="{0C2E5340-8559-4487-B9A6-BA0436477A9C}" type="presOf" srcId="{CBDBE811-24A4-4483-BD30-0F8995BB9A3B}" destId="{CF26C5BB-9F0F-4CCC-B4C1-59BF7E8B62F5}" srcOrd="0" destOrd="0" presId="urn:microsoft.com/office/officeart/2011/layout/CircleProcess"/>
    <dgm:cxn modelId="{BD3BDF41-3244-489A-A641-1C9B19BC0713}" srcId="{9EE0E6F7-5804-4FA6-B1D6-EC22F1B4FE87}" destId="{32AF5948-88B7-49E6-8677-0B029B500045}" srcOrd="4" destOrd="0" parTransId="{F4F57594-5EE5-4E3E-B064-234A5C45290D}" sibTransId="{5D927B13-1819-4846-96B3-A478441C0C17}"/>
    <dgm:cxn modelId="{A4D18145-5ADA-49E4-84EC-12F62120015B}" type="presOf" srcId="{36A5F40B-43D6-493D-83C6-20E04F9D650C}" destId="{0B032520-CFCF-4487-8ED4-9D3EBEFED3D0}" srcOrd="1" destOrd="0" presId="urn:microsoft.com/office/officeart/2011/layout/CircleProcess"/>
    <dgm:cxn modelId="{70BEF56C-C7FD-4F81-BFB4-1C18204CDEF1}" srcId="{9EE0E6F7-5804-4FA6-B1D6-EC22F1B4FE87}" destId="{49CFCD7A-DF2F-481C-8663-98D0CE9E8DC3}" srcOrd="5" destOrd="0" parTransId="{353463B0-E1BA-45AA-A4AC-89699C5AE67D}" sibTransId="{B5166DE6-B412-4E52-9E0F-853A55242E6E}"/>
    <dgm:cxn modelId="{0FB5CD4E-3F02-4823-B3A7-9940534A341E}" type="presOf" srcId="{FF109C59-A393-4030-AFA8-87B1281B20B8}" destId="{9547C4FD-0811-4073-AC58-2F9B23DDE4A3}" srcOrd="0" destOrd="0" presId="urn:microsoft.com/office/officeart/2011/layout/CircleProcess"/>
    <dgm:cxn modelId="{7722D270-BBEE-4320-BAF7-3A905A09CF72}" srcId="{9EE0E6F7-5804-4FA6-B1D6-EC22F1B4FE87}" destId="{ABEABAD8-D8C4-4E93-8C27-867BFA0703C2}" srcOrd="1" destOrd="0" parTransId="{F30C1B02-FE88-41AE-B46E-3424A5849A7F}" sibTransId="{55FE2CBB-BBEA-44CC-9955-1BBE6BEF70E4}"/>
    <dgm:cxn modelId="{B0F9A97A-ACF4-498A-8E55-135C1F35330D}" type="presOf" srcId="{7E52856F-C123-4235-8BA7-BAF868B1F6EF}" destId="{20131C98-4BE6-4C5A-8AAB-4B79B690C1F0}" srcOrd="1" destOrd="0" presId="urn:microsoft.com/office/officeart/2011/layout/CircleProcess"/>
    <dgm:cxn modelId="{3C29C980-79A5-424A-854E-C50E9B9B9784}" type="presOf" srcId="{FF109C59-A393-4030-AFA8-87B1281B20B8}" destId="{83D459DE-9B6C-491A-A179-0D5A2271A1A9}" srcOrd="1" destOrd="0" presId="urn:microsoft.com/office/officeart/2011/layout/CircleProcess"/>
    <dgm:cxn modelId="{3D850A88-D0CB-4E81-86A7-998D492751AE}" srcId="{9EE0E6F7-5804-4FA6-B1D6-EC22F1B4FE87}" destId="{00C6983B-CDAA-472D-962B-A8B1836B57CA}" srcOrd="0" destOrd="0" parTransId="{29A83C92-12E0-444E-9AD0-E74DA72BA7FC}" sibTransId="{36791B36-03E0-47F0-8096-A7F924A73B2C}"/>
    <dgm:cxn modelId="{F9E11189-BBCD-4A03-BB48-FEEA1BB9FECE}" srcId="{9EE0E6F7-5804-4FA6-B1D6-EC22F1B4FE87}" destId="{FF109C59-A393-4030-AFA8-87B1281B20B8}" srcOrd="2" destOrd="0" parTransId="{2104FB2B-1584-4899-936A-5C89641F9EAD}" sibTransId="{56E01295-2E12-4584-9E81-F86BF04E49B5}"/>
    <dgm:cxn modelId="{E498B18A-5D36-43F8-AD97-7D33ABCF1556}" type="presOf" srcId="{CBDBE811-24A4-4483-BD30-0F8995BB9A3B}" destId="{9C6A8413-0293-4267-88A8-C51F1320C191}" srcOrd="1" destOrd="0" presId="urn:microsoft.com/office/officeart/2011/layout/CircleProcess"/>
    <dgm:cxn modelId="{C3E63AA6-B328-432B-A9F4-2DDB18BB993D}" srcId="{9EE0E6F7-5804-4FA6-B1D6-EC22F1B4FE87}" destId="{2D4A47B2-9E51-4470-8476-E90FA87BC68C}" srcOrd="6" destOrd="0" parTransId="{5D8E18F8-26D4-4A89-8926-96D0D3B8E640}" sibTransId="{4CDB449A-A4A6-4092-B204-B4420F89280A}"/>
    <dgm:cxn modelId="{C67F58B3-B34B-4EE1-B22F-BE643F5F79DC}" type="presOf" srcId="{49CFCD7A-DF2F-481C-8663-98D0CE9E8DC3}" destId="{C39E1FA7-526E-401A-AB52-C3572F6EC9DB}" srcOrd="1" destOrd="0" presId="urn:microsoft.com/office/officeart/2011/layout/CircleProcess"/>
    <dgm:cxn modelId="{2F95A3B4-053E-4B77-B124-2B933B2759CC}" srcId="{9EE0E6F7-5804-4FA6-B1D6-EC22F1B4FE87}" destId="{CBDBE811-24A4-4483-BD30-0F8995BB9A3B}" srcOrd="7" destOrd="0" parTransId="{7562116D-2FAF-4796-B71A-0F125F6050AC}" sibTransId="{89170C1A-93FD-46FF-AEDE-1FEFA6850F68}"/>
    <dgm:cxn modelId="{FD105CB6-8A43-4D7F-9FA7-A0869AE17DAF}" srcId="{9EE0E6F7-5804-4FA6-B1D6-EC22F1B4FE87}" destId="{7E52856F-C123-4235-8BA7-BAF868B1F6EF}" srcOrd="3" destOrd="0" parTransId="{4DB77D6F-89A2-43FB-B636-FC16301300C8}" sibTransId="{1E3600F2-EB87-4F6A-B4AE-C6C8911BCAA0}"/>
    <dgm:cxn modelId="{B9BA88B6-AE94-49C5-BDA8-2C4C2BAD80E1}" type="presOf" srcId="{3B1D126D-93A2-4F6B-869B-C9C68DD0EC80}" destId="{A1709CFD-0351-48D7-8E76-2D18A203AE66}" srcOrd="1" destOrd="0" presId="urn:microsoft.com/office/officeart/2011/layout/CircleProcess"/>
    <dgm:cxn modelId="{CA4BE0BE-271A-401A-AA52-8F59D6C6242C}" srcId="{9EE0E6F7-5804-4FA6-B1D6-EC22F1B4FE87}" destId="{36A5F40B-43D6-493D-83C6-20E04F9D650C}" srcOrd="8" destOrd="0" parTransId="{66F26B79-F1D2-484C-B86C-9F5B2976E512}" sibTransId="{BD8F0011-DFDF-497D-9CD4-57A795E13ADF}"/>
    <dgm:cxn modelId="{D6377EBF-98A1-4E3D-82F6-D78FBF766D6D}" type="presOf" srcId="{ABEABAD8-D8C4-4E93-8C27-867BFA0703C2}" destId="{2883ECF9-9D07-47D1-99CE-093C0EEB6B02}" srcOrd="1" destOrd="0" presId="urn:microsoft.com/office/officeart/2011/layout/CircleProcess"/>
    <dgm:cxn modelId="{314FF0C3-E034-465F-B275-F1190FA81A77}" type="presOf" srcId="{00C6983B-CDAA-472D-962B-A8B1836B57CA}" destId="{BFEF044F-71F8-48B5-8506-B492208FB159}" srcOrd="0" destOrd="0" presId="urn:microsoft.com/office/officeart/2011/layout/CircleProcess"/>
    <dgm:cxn modelId="{8B44ACC7-27AE-46FD-B648-511E92678EC1}" type="presOf" srcId="{ABEABAD8-D8C4-4E93-8C27-867BFA0703C2}" destId="{5AFD17BD-932E-43D1-AF6C-4BA6DCA90411}" srcOrd="0" destOrd="0" presId="urn:microsoft.com/office/officeart/2011/layout/CircleProcess"/>
    <dgm:cxn modelId="{2E6E7DC9-E24C-46CE-9EA2-3B459F9B14A1}" type="presOf" srcId="{32AF5948-88B7-49E6-8677-0B029B500045}" destId="{E38E3C81-4A4E-44B4-B133-CF6D16952DAA}" srcOrd="1" destOrd="0" presId="urn:microsoft.com/office/officeart/2011/layout/CircleProcess"/>
    <dgm:cxn modelId="{2DF6CCCB-CC8E-4C8D-B5F0-A0DD0F7DC595}" type="presOf" srcId="{00C6983B-CDAA-472D-962B-A8B1836B57CA}" destId="{6E294CF3-8A52-4623-BC0F-E81E06F177DA}" srcOrd="1" destOrd="0" presId="urn:microsoft.com/office/officeart/2011/layout/CircleProcess"/>
    <dgm:cxn modelId="{9577A6D3-3C95-4C30-9F55-F1DECF381B30}" type="presOf" srcId="{7E52856F-C123-4235-8BA7-BAF868B1F6EF}" destId="{E290CE4C-58E2-4DF6-A9AB-D2EBB1C62CA9}" srcOrd="0" destOrd="0" presId="urn:microsoft.com/office/officeart/2011/layout/CircleProcess"/>
    <dgm:cxn modelId="{FF4643D4-67C0-4F76-AB54-6ABAF106BB3A}" type="presOf" srcId="{36A5F40B-43D6-493D-83C6-20E04F9D650C}" destId="{72D50598-505A-461C-A1D0-288468F823AE}" srcOrd="0" destOrd="0" presId="urn:microsoft.com/office/officeart/2011/layout/CircleProcess"/>
    <dgm:cxn modelId="{1D6EEEDA-9D09-4FC4-A434-E56EAE2371CF}" type="presOf" srcId="{9EE0E6F7-5804-4FA6-B1D6-EC22F1B4FE87}" destId="{317D60B8-1E58-47C7-A386-874943631BFC}" srcOrd="0" destOrd="0" presId="urn:microsoft.com/office/officeart/2011/layout/CircleProcess"/>
    <dgm:cxn modelId="{78C159E8-A382-4688-B355-299458D31B35}" type="presOf" srcId="{3B1D126D-93A2-4F6B-869B-C9C68DD0EC80}" destId="{6EAB1679-8FBF-4D61-B982-F85F58556D99}" srcOrd="0" destOrd="0" presId="urn:microsoft.com/office/officeart/2011/layout/CircleProcess"/>
    <dgm:cxn modelId="{674554F7-78F1-4E5D-916E-C34496DE5052}" type="presOf" srcId="{49CFCD7A-DF2F-481C-8663-98D0CE9E8DC3}" destId="{6EA87638-0C22-4F4E-AEF8-B74ABF77D6E6}" srcOrd="0" destOrd="0" presId="urn:microsoft.com/office/officeart/2011/layout/CircleProcess"/>
    <dgm:cxn modelId="{D2BDC841-2EC6-4D61-87A1-9EDF775A8243}" type="presParOf" srcId="{317D60B8-1E58-47C7-A386-874943631BFC}" destId="{1CB1E237-3715-4D9C-9F12-212056B580F5}" srcOrd="0" destOrd="0" presId="urn:microsoft.com/office/officeart/2011/layout/CircleProcess"/>
    <dgm:cxn modelId="{9336BC81-AA2E-4368-9BC3-3A39A76ECFD3}" type="presParOf" srcId="{1CB1E237-3715-4D9C-9F12-212056B580F5}" destId="{68DBE7F8-4F1C-485F-BC02-9EAF7D9DCA44}" srcOrd="0" destOrd="0" presId="urn:microsoft.com/office/officeart/2011/layout/CircleProcess"/>
    <dgm:cxn modelId="{FF8658C0-6540-40A5-B607-CE3FCD7F82E1}" type="presParOf" srcId="{317D60B8-1E58-47C7-A386-874943631BFC}" destId="{E9B97BE7-30F7-4274-AD38-F6B6712B62F2}" srcOrd="1" destOrd="0" presId="urn:microsoft.com/office/officeart/2011/layout/CircleProcess"/>
    <dgm:cxn modelId="{CB552979-FF13-427C-8B6F-B81618C88192}" type="presParOf" srcId="{E9B97BE7-30F7-4274-AD38-F6B6712B62F2}" destId="{6EAB1679-8FBF-4D61-B982-F85F58556D99}" srcOrd="0" destOrd="0" presId="urn:microsoft.com/office/officeart/2011/layout/CircleProcess"/>
    <dgm:cxn modelId="{593B8169-28D0-4980-9866-91660788A930}" type="presParOf" srcId="{317D60B8-1E58-47C7-A386-874943631BFC}" destId="{A1709CFD-0351-48D7-8E76-2D18A203AE66}" srcOrd="2" destOrd="0" presId="urn:microsoft.com/office/officeart/2011/layout/CircleProcess"/>
    <dgm:cxn modelId="{042EF41A-F650-4623-B8D4-8B55FD5C64BB}" type="presParOf" srcId="{317D60B8-1E58-47C7-A386-874943631BFC}" destId="{16444DE7-ABB4-4D65-8272-93BEB855D9DE}" srcOrd="3" destOrd="0" presId="urn:microsoft.com/office/officeart/2011/layout/CircleProcess"/>
    <dgm:cxn modelId="{4AE16335-C7A3-45B8-83DC-DB4B6386CB83}" type="presParOf" srcId="{16444DE7-ABB4-4D65-8272-93BEB855D9DE}" destId="{CBEC36BB-CB3C-475D-AAB1-D2CAF92E42A5}" srcOrd="0" destOrd="0" presId="urn:microsoft.com/office/officeart/2011/layout/CircleProcess"/>
    <dgm:cxn modelId="{FD8D49CD-59A5-4F86-AAFD-7043BBFFDD3C}" type="presParOf" srcId="{317D60B8-1E58-47C7-A386-874943631BFC}" destId="{0561A245-5A25-4C70-942E-F6499BB80429}" srcOrd="4" destOrd="0" presId="urn:microsoft.com/office/officeart/2011/layout/CircleProcess"/>
    <dgm:cxn modelId="{E3705140-69A1-4008-AAE7-7266D0D11694}" type="presParOf" srcId="{0561A245-5A25-4C70-942E-F6499BB80429}" destId="{72D50598-505A-461C-A1D0-288468F823AE}" srcOrd="0" destOrd="0" presId="urn:microsoft.com/office/officeart/2011/layout/CircleProcess"/>
    <dgm:cxn modelId="{2E423106-F7E4-41FB-A072-1B19BC401CC4}" type="presParOf" srcId="{317D60B8-1E58-47C7-A386-874943631BFC}" destId="{0B032520-CFCF-4487-8ED4-9D3EBEFED3D0}" srcOrd="5" destOrd="0" presId="urn:microsoft.com/office/officeart/2011/layout/CircleProcess"/>
    <dgm:cxn modelId="{92D98822-7DC4-40E7-B2EF-E9FD3AC0208B}" type="presParOf" srcId="{317D60B8-1E58-47C7-A386-874943631BFC}" destId="{098892A8-CF80-4813-9349-6A822BB8BCB2}" srcOrd="6" destOrd="0" presId="urn:microsoft.com/office/officeart/2011/layout/CircleProcess"/>
    <dgm:cxn modelId="{DF8DADF4-2783-4FDB-A108-977D8FED5872}" type="presParOf" srcId="{098892A8-CF80-4813-9349-6A822BB8BCB2}" destId="{6BB9D50B-5065-44EF-A2AE-A0764CC613AB}" srcOrd="0" destOrd="0" presId="urn:microsoft.com/office/officeart/2011/layout/CircleProcess"/>
    <dgm:cxn modelId="{291C312D-29F6-467A-8B8F-7B99CABF7627}" type="presParOf" srcId="{317D60B8-1E58-47C7-A386-874943631BFC}" destId="{38465AA0-5F46-47BE-B57A-5232B6EC3813}" srcOrd="7" destOrd="0" presId="urn:microsoft.com/office/officeart/2011/layout/CircleProcess"/>
    <dgm:cxn modelId="{3D6349D0-FF84-40A1-85C3-67C3BEF16896}" type="presParOf" srcId="{38465AA0-5F46-47BE-B57A-5232B6EC3813}" destId="{CF26C5BB-9F0F-4CCC-B4C1-59BF7E8B62F5}" srcOrd="0" destOrd="0" presId="urn:microsoft.com/office/officeart/2011/layout/CircleProcess"/>
    <dgm:cxn modelId="{D39C3ED0-8BB2-4872-9857-1583AFE3B25D}" type="presParOf" srcId="{317D60B8-1E58-47C7-A386-874943631BFC}" destId="{9C6A8413-0293-4267-88A8-C51F1320C191}" srcOrd="8" destOrd="0" presId="urn:microsoft.com/office/officeart/2011/layout/CircleProcess"/>
    <dgm:cxn modelId="{E936EDC3-B73C-4641-93BD-F8C250488749}" type="presParOf" srcId="{317D60B8-1E58-47C7-A386-874943631BFC}" destId="{B84EBD2C-713D-4C91-886D-2BE24501CB16}" srcOrd="9" destOrd="0" presId="urn:microsoft.com/office/officeart/2011/layout/CircleProcess"/>
    <dgm:cxn modelId="{0907C980-CC08-4163-A582-F39A5D0F2EDD}" type="presParOf" srcId="{B84EBD2C-713D-4C91-886D-2BE24501CB16}" destId="{20D30B23-752A-4B33-8A83-CF646CF38F7A}" srcOrd="0" destOrd="0" presId="urn:microsoft.com/office/officeart/2011/layout/CircleProcess"/>
    <dgm:cxn modelId="{2A75DC57-CF35-43C0-B543-66BBF0B7DCA9}" type="presParOf" srcId="{317D60B8-1E58-47C7-A386-874943631BFC}" destId="{362AB6B5-97AD-40C4-8EF8-558EF15A0EEA}" srcOrd="10" destOrd="0" presId="urn:microsoft.com/office/officeart/2011/layout/CircleProcess"/>
    <dgm:cxn modelId="{67C55D66-03F8-407F-94B8-FC61991767E5}" type="presParOf" srcId="{362AB6B5-97AD-40C4-8EF8-558EF15A0EEA}" destId="{01DBE665-3AD2-43AD-89CF-06D444141D9C}" srcOrd="0" destOrd="0" presId="urn:microsoft.com/office/officeart/2011/layout/CircleProcess"/>
    <dgm:cxn modelId="{B733D68D-D30E-4C0F-A84F-6AE5B3E7C3FA}" type="presParOf" srcId="{317D60B8-1E58-47C7-A386-874943631BFC}" destId="{004A6CAB-972E-491A-8B17-98E1AD692932}" srcOrd="11" destOrd="0" presId="urn:microsoft.com/office/officeart/2011/layout/CircleProcess"/>
    <dgm:cxn modelId="{422A2E44-C04B-4FE4-8698-E4C1B9CA89D4}" type="presParOf" srcId="{317D60B8-1E58-47C7-A386-874943631BFC}" destId="{2DBD2B63-1C3D-4ADC-9FE6-3C3EEE08A57E}" srcOrd="12" destOrd="0" presId="urn:microsoft.com/office/officeart/2011/layout/CircleProcess"/>
    <dgm:cxn modelId="{2A84A7AC-DDA9-43B1-B04E-F4DE9A7E3480}" type="presParOf" srcId="{2DBD2B63-1C3D-4ADC-9FE6-3C3EEE08A57E}" destId="{0CE37BE6-9D30-48D1-93E0-9F14EFBE92FE}" srcOrd="0" destOrd="0" presId="urn:microsoft.com/office/officeart/2011/layout/CircleProcess"/>
    <dgm:cxn modelId="{35632029-7BA8-4985-93DD-5F2E55A023CE}" type="presParOf" srcId="{317D60B8-1E58-47C7-A386-874943631BFC}" destId="{92F6B9AF-4BE8-4260-9C59-51C483A5C30C}" srcOrd="13" destOrd="0" presId="urn:microsoft.com/office/officeart/2011/layout/CircleProcess"/>
    <dgm:cxn modelId="{7F8AAFF7-77C1-4D03-9B69-B2639C45B44D}" type="presParOf" srcId="{92F6B9AF-4BE8-4260-9C59-51C483A5C30C}" destId="{6EA87638-0C22-4F4E-AEF8-B74ABF77D6E6}" srcOrd="0" destOrd="0" presId="urn:microsoft.com/office/officeart/2011/layout/CircleProcess"/>
    <dgm:cxn modelId="{F0EBD2E2-EC02-4186-A728-293E41AB6AD7}" type="presParOf" srcId="{317D60B8-1E58-47C7-A386-874943631BFC}" destId="{C39E1FA7-526E-401A-AB52-C3572F6EC9DB}" srcOrd="14" destOrd="0" presId="urn:microsoft.com/office/officeart/2011/layout/CircleProcess"/>
    <dgm:cxn modelId="{277EDB8D-8F26-4FD6-BA91-BDAB67FE6C6F}" type="presParOf" srcId="{317D60B8-1E58-47C7-A386-874943631BFC}" destId="{B1DAF772-16AD-4B09-83DF-403729CBFD22}" srcOrd="15" destOrd="0" presId="urn:microsoft.com/office/officeart/2011/layout/CircleProcess"/>
    <dgm:cxn modelId="{F87D35F9-5453-43FA-82CA-EDD34E6C545E}" type="presParOf" srcId="{B1DAF772-16AD-4B09-83DF-403729CBFD22}" destId="{F6CEB81B-FF29-4094-ABAA-77EE4770866A}" srcOrd="0" destOrd="0" presId="urn:microsoft.com/office/officeart/2011/layout/CircleProcess"/>
    <dgm:cxn modelId="{F3A4708E-4842-4066-9630-F2F0BD717278}" type="presParOf" srcId="{317D60B8-1E58-47C7-A386-874943631BFC}" destId="{7A9EACF2-85DE-4D41-B6E9-B2C44886D94B}" srcOrd="16" destOrd="0" presId="urn:microsoft.com/office/officeart/2011/layout/CircleProcess"/>
    <dgm:cxn modelId="{801E83C4-731B-4D8F-9DA9-AB1CEFBC2294}" type="presParOf" srcId="{7A9EACF2-85DE-4D41-B6E9-B2C44886D94B}" destId="{45365A49-E8B9-4EBA-AE3F-B3327D54E20A}" srcOrd="0" destOrd="0" presId="urn:microsoft.com/office/officeart/2011/layout/CircleProcess"/>
    <dgm:cxn modelId="{1C884B2D-2803-4B1D-8192-8B222B879304}" type="presParOf" srcId="{317D60B8-1E58-47C7-A386-874943631BFC}" destId="{E38E3C81-4A4E-44B4-B133-CF6D16952DAA}" srcOrd="17" destOrd="0" presId="urn:microsoft.com/office/officeart/2011/layout/CircleProcess"/>
    <dgm:cxn modelId="{40C282AE-C5EF-4D97-A96E-832F3D4229BB}" type="presParOf" srcId="{317D60B8-1E58-47C7-A386-874943631BFC}" destId="{97DA1932-BCCC-4DA2-A568-6664A6232ED1}" srcOrd="18" destOrd="0" presId="urn:microsoft.com/office/officeart/2011/layout/CircleProcess"/>
    <dgm:cxn modelId="{51B615D7-39D8-45C4-90B3-41752E1A8CE3}" type="presParOf" srcId="{97DA1932-BCCC-4DA2-A568-6664A6232ED1}" destId="{68CA2306-7D3B-40AA-B0DD-235647CE798C}" srcOrd="0" destOrd="0" presId="urn:microsoft.com/office/officeart/2011/layout/CircleProcess"/>
    <dgm:cxn modelId="{946D3F9B-283F-445A-859A-5607304C3B22}" type="presParOf" srcId="{317D60B8-1E58-47C7-A386-874943631BFC}" destId="{12D178FE-C4AE-4E3F-887C-EB915CFE1503}" srcOrd="19" destOrd="0" presId="urn:microsoft.com/office/officeart/2011/layout/CircleProcess"/>
    <dgm:cxn modelId="{7A3E8776-0A93-49B7-9042-77DB55A69ED5}" type="presParOf" srcId="{12D178FE-C4AE-4E3F-887C-EB915CFE1503}" destId="{E290CE4C-58E2-4DF6-A9AB-D2EBB1C62CA9}" srcOrd="0" destOrd="0" presId="urn:microsoft.com/office/officeart/2011/layout/CircleProcess"/>
    <dgm:cxn modelId="{3EFDF32C-F65E-4684-BEDC-D58CC810616E}" type="presParOf" srcId="{317D60B8-1E58-47C7-A386-874943631BFC}" destId="{20131C98-4BE6-4C5A-8AAB-4B79B690C1F0}" srcOrd="20" destOrd="0" presId="urn:microsoft.com/office/officeart/2011/layout/CircleProcess"/>
    <dgm:cxn modelId="{CF3FCDF2-4D33-46C0-9CBD-47E545834E45}" type="presParOf" srcId="{317D60B8-1E58-47C7-A386-874943631BFC}" destId="{0DF6C53C-CDB5-4C72-B5D9-841DDF18C0C6}" srcOrd="21" destOrd="0" presId="urn:microsoft.com/office/officeart/2011/layout/CircleProcess"/>
    <dgm:cxn modelId="{5DF4FBA6-F58B-4CCD-AE2D-BE5E9F4A9F40}" type="presParOf" srcId="{0DF6C53C-CDB5-4C72-B5D9-841DDF18C0C6}" destId="{A1343CAC-2F74-4974-913A-460A6DE778CF}" srcOrd="0" destOrd="0" presId="urn:microsoft.com/office/officeart/2011/layout/CircleProcess"/>
    <dgm:cxn modelId="{E8108D85-27A4-4EC7-8644-9B2280176E92}" type="presParOf" srcId="{317D60B8-1E58-47C7-A386-874943631BFC}" destId="{E74496E6-5D2E-409D-BE80-34E7745AD886}" srcOrd="22" destOrd="0" presId="urn:microsoft.com/office/officeart/2011/layout/CircleProcess"/>
    <dgm:cxn modelId="{23C7AABA-B410-44DD-A727-A09CD99F8888}" type="presParOf" srcId="{E74496E6-5D2E-409D-BE80-34E7745AD886}" destId="{9547C4FD-0811-4073-AC58-2F9B23DDE4A3}" srcOrd="0" destOrd="0" presId="urn:microsoft.com/office/officeart/2011/layout/CircleProcess"/>
    <dgm:cxn modelId="{F8446903-AE2A-4FF8-B7DC-7161B0C8505E}" type="presParOf" srcId="{317D60B8-1E58-47C7-A386-874943631BFC}" destId="{83D459DE-9B6C-491A-A179-0D5A2271A1A9}" srcOrd="23" destOrd="0" presId="urn:microsoft.com/office/officeart/2011/layout/CircleProcess"/>
    <dgm:cxn modelId="{6EE9F29F-5EF6-42E2-992D-6D90C62B88BE}" type="presParOf" srcId="{317D60B8-1E58-47C7-A386-874943631BFC}" destId="{8315FFF3-9147-40F2-B44E-55E5E8A07566}" srcOrd="24" destOrd="0" presId="urn:microsoft.com/office/officeart/2011/layout/CircleProcess"/>
    <dgm:cxn modelId="{43599E9D-5A1C-4C23-82EA-4220E33BBF02}" type="presParOf" srcId="{8315FFF3-9147-40F2-B44E-55E5E8A07566}" destId="{8FC46236-3910-4F66-8B4B-921B5A9BF483}" srcOrd="0" destOrd="0" presId="urn:microsoft.com/office/officeart/2011/layout/CircleProcess"/>
    <dgm:cxn modelId="{761D2BAC-EB78-429E-AF9A-88BCC9B3AF4D}" type="presParOf" srcId="{317D60B8-1E58-47C7-A386-874943631BFC}" destId="{976D0918-A288-4177-8E0B-479D37A4976C}" srcOrd="25" destOrd="0" presId="urn:microsoft.com/office/officeart/2011/layout/CircleProcess"/>
    <dgm:cxn modelId="{1ED751F1-D433-40B1-B536-B37093422460}" type="presParOf" srcId="{976D0918-A288-4177-8E0B-479D37A4976C}" destId="{5AFD17BD-932E-43D1-AF6C-4BA6DCA90411}" srcOrd="0" destOrd="0" presId="urn:microsoft.com/office/officeart/2011/layout/CircleProcess"/>
    <dgm:cxn modelId="{6A32A94F-0958-4A2E-B5B4-3D671579F98F}" type="presParOf" srcId="{317D60B8-1E58-47C7-A386-874943631BFC}" destId="{2883ECF9-9D07-47D1-99CE-093C0EEB6B02}" srcOrd="26" destOrd="0" presId="urn:microsoft.com/office/officeart/2011/layout/CircleProcess"/>
    <dgm:cxn modelId="{537AB5E2-A5CB-4360-A367-2B60BCD80003}" type="presParOf" srcId="{317D60B8-1E58-47C7-A386-874943631BFC}" destId="{F1350D4A-3190-42FB-8DF2-92157E73E603}" srcOrd="27" destOrd="0" presId="urn:microsoft.com/office/officeart/2011/layout/CircleProcess"/>
    <dgm:cxn modelId="{C6E73A22-3C41-4151-AA32-90C4BE8FBE5C}" type="presParOf" srcId="{F1350D4A-3190-42FB-8DF2-92157E73E603}" destId="{6D74DF25-0D2C-48AA-807C-6AF3B183777B}" srcOrd="0" destOrd="0" presId="urn:microsoft.com/office/officeart/2011/layout/CircleProcess"/>
    <dgm:cxn modelId="{3C5CDC76-EDA1-42B5-9853-8B86692A4735}" type="presParOf" srcId="{317D60B8-1E58-47C7-A386-874943631BFC}" destId="{A003A8C0-25D1-4AD4-BFAD-A031D5BD4C17}" srcOrd="28" destOrd="0" presId="urn:microsoft.com/office/officeart/2011/layout/CircleProcess"/>
    <dgm:cxn modelId="{BCC6D0E3-5564-4A52-B78E-6FC5FACA510F}" type="presParOf" srcId="{A003A8C0-25D1-4AD4-BFAD-A031D5BD4C17}" destId="{BFEF044F-71F8-48B5-8506-B492208FB159}" srcOrd="0" destOrd="0" presId="urn:microsoft.com/office/officeart/2011/layout/CircleProcess"/>
    <dgm:cxn modelId="{72117DCC-6EFE-4299-B9E3-7E081E88DDBC}" type="presParOf" srcId="{317D60B8-1E58-47C7-A386-874943631BFC}" destId="{6E294CF3-8A52-4623-BC0F-E81E06F177DA}" srcOrd="29"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E0E6F7-5804-4FA6-B1D6-EC22F1B4FE87}"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ABEABAD8-D8C4-4E93-8C27-867BFA0703C2}">
      <dgm:prSet phldrT="[Text]" custT="1"/>
      <dgm:spPr>
        <a:ln>
          <a:solidFill>
            <a:schemeClr val="accent2"/>
          </a:solidFill>
        </a:ln>
      </dgm:spPr>
      <dgm:t>
        <a:bodyPr/>
        <a:lstStyle/>
        <a:p>
          <a:r>
            <a:rPr lang="en-GB" sz="900" dirty="0"/>
            <a:t>1. General</a:t>
          </a:r>
        </a:p>
      </dgm:t>
    </dgm:pt>
    <dgm:pt modelId="{F30C1B02-FE88-41AE-B46E-3424A5849A7F}" type="parTrans" cxnId="{7722D270-BBEE-4320-BAF7-3A905A09CF72}">
      <dgm:prSet/>
      <dgm:spPr/>
      <dgm:t>
        <a:bodyPr/>
        <a:lstStyle/>
        <a:p>
          <a:endParaRPr lang="en-GB" sz="2400"/>
        </a:p>
      </dgm:t>
    </dgm:pt>
    <dgm:pt modelId="{55FE2CBB-BBEA-44CC-9955-1BBE6BEF70E4}" type="sibTrans" cxnId="{7722D270-BBEE-4320-BAF7-3A905A09CF72}">
      <dgm:prSet/>
      <dgm:spPr/>
      <dgm:t>
        <a:bodyPr/>
        <a:lstStyle/>
        <a:p>
          <a:endParaRPr lang="en-GB" sz="2400"/>
        </a:p>
      </dgm:t>
    </dgm:pt>
    <dgm:pt modelId="{FF109C59-A393-4030-AFA8-87B1281B20B8}">
      <dgm:prSet phldrT="[Text]" custT="1"/>
      <dgm:spPr>
        <a:ln>
          <a:solidFill>
            <a:schemeClr val="accent2"/>
          </a:solidFill>
        </a:ln>
      </dgm:spPr>
      <dgm:t>
        <a:bodyPr/>
        <a:lstStyle/>
        <a:p>
          <a:r>
            <a:rPr lang="en-GB" sz="900" dirty="0"/>
            <a:t>2. The </a:t>
          </a:r>
          <a:r>
            <a:rPr lang="en-GB" sz="900" i="1" dirty="0"/>
            <a:t>Consultant’s </a:t>
          </a:r>
          <a:r>
            <a:rPr lang="en-GB" sz="900" i="0" dirty="0"/>
            <a:t>main responsibilities</a:t>
          </a:r>
          <a:endParaRPr lang="en-GB" sz="900" dirty="0"/>
        </a:p>
      </dgm:t>
    </dgm:pt>
    <dgm:pt modelId="{2104FB2B-1584-4899-936A-5C89641F9EAD}" type="parTrans" cxnId="{F9E11189-BBCD-4A03-BB48-FEEA1BB9FECE}">
      <dgm:prSet/>
      <dgm:spPr/>
      <dgm:t>
        <a:bodyPr/>
        <a:lstStyle/>
        <a:p>
          <a:endParaRPr lang="en-GB" sz="2400"/>
        </a:p>
      </dgm:t>
    </dgm:pt>
    <dgm:pt modelId="{56E01295-2E12-4584-9E81-F86BF04E49B5}" type="sibTrans" cxnId="{F9E11189-BBCD-4A03-BB48-FEEA1BB9FECE}">
      <dgm:prSet/>
      <dgm:spPr/>
      <dgm:t>
        <a:bodyPr/>
        <a:lstStyle/>
        <a:p>
          <a:endParaRPr lang="en-GB" sz="2400"/>
        </a:p>
      </dgm:t>
    </dgm:pt>
    <dgm:pt modelId="{7E52856F-C123-4235-8BA7-BAF868B1F6EF}">
      <dgm:prSet phldrT="[Text]" custT="1"/>
      <dgm:spPr>
        <a:ln>
          <a:solidFill>
            <a:schemeClr val="accent2"/>
          </a:solidFill>
        </a:ln>
      </dgm:spPr>
      <dgm:t>
        <a:bodyPr/>
        <a:lstStyle/>
        <a:p>
          <a:r>
            <a:rPr lang="en-GB" sz="900" dirty="0"/>
            <a:t>3. Time</a:t>
          </a:r>
        </a:p>
      </dgm:t>
    </dgm:pt>
    <dgm:pt modelId="{4DB77D6F-89A2-43FB-B636-FC16301300C8}" type="parTrans" cxnId="{FD105CB6-8A43-4D7F-9FA7-A0869AE17DAF}">
      <dgm:prSet/>
      <dgm:spPr/>
      <dgm:t>
        <a:bodyPr/>
        <a:lstStyle/>
        <a:p>
          <a:endParaRPr lang="en-GB" sz="2400"/>
        </a:p>
      </dgm:t>
    </dgm:pt>
    <dgm:pt modelId="{1E3600F2-EB87-4F6A-B4AE-C6C8911BCAA0}" type="sibTrans" cxnId="{FD105CB6-8A43-4D7F-9FA7-A0869AE17DAF}">
      <dgm:prSet/>
      <dgm:spPr/>
      <dgm:t>
        <a:bodyPr/>
        <a:lstStyle/>
        <a:p>
          <a:endParaRPr lang="en-GB" sz="2400"/>
        </a:p>
      </dgm:t>
    </dgm:pt>
    <dgm:pt modelId="{32AF5948-88B7-49E6-8677-0B029B500045}">
      <dgm:prSet phldrT="[Text]" custT="1"/>
      <dgm:spPr>
        <a:ln>
          <a:solidFill>
            <a:schemeClr val="accent2"/>
          </a:solidFill>
        </a:ln>
      </dgm:spPr>
      <dgm:t>
        <a:bodyPr/>
        <a:lstStyle/>
        <a:p>
          <a:r>
            <a:rPr lang="en-GB" sz="900" dirty="0"/>
            <a:t>4. Quality Management</a:t>
          </a:r>
        </a:p>
      </dgm:t>
    </dgm:pt>
    <dgm:pt modelId="{F4F57594-5EE5-4E3E-B064-234A5C45290D}" type="parTrans" cxnId="{BD3BDF41-3244-489A-A641-1C9B19BC0713}">
      <dgm:prSet/>
      <dgm:spPr/>
      <dgm:t>
        <a:bodyPr/>
        <a:lstStyle/>
        <a:p>
          <a:endParaRPr lang="en-GB" sz="2400"/>
        </a:p>
      </dgm:t>
    </dgm:pt>
    <dgm:pt modelId="{5D927B13-1819-4846-96B3-A478441C0C17}" type="sibTrans" cxnId="{BD3BDF41-3244-489A-A641-1C9B19BC0713}">
      <dgm:prSet/>
      <dgm:spPr/>
      <dgm:t>
        <a:bodyPr/>
        <a:lstStyle/>
        <a:p>
          <a:endParaRPr lang="en-GB" sz="2400"/>
        </a:p>
      </dgm:t>
    </dgm:pt>
    <dgm:pt modelId="{49CFCD7A-DF2F-481C-8663-98D0CE9E8DC3}">
      <dgm:prSet phldrT="[Text]" custT="1"/>
      <dgm:spPr>
        <a:ln>
          <a:solidFill>
            <a:schemeClr val="accent2"/>
          </a:solidFill>
        </a:ln>
      </dgm:spPr>
      <dgm:t>
        <a:bodyPr/>
        <a:lstStyle/>
        <a:p>
          <a:r>
            <a:rPr lang="en-GB" sz="900" dirty="0"/>
            <a:t>5. Payment</a:t>
          </a:r>
        </a:p>
      </dgm:t>
    </dgm:pt>
    <dgm:pt modelId="{353463B0-E1BA-45AA-A4AC-89699C5AE67D}" type="parTrans" cxnId="{70BEF56C-C7FD-4F81-BFB4-1C18204CDEF1}">
      <dgm:prSet/>
      <dgm:spPr/>
      <dgm:t>
        <a:bodyPr/>
        <a:lstStyle/>
        <a:p>
          <a:endParaRPr lang="en-GB" sz="2400"/>
        </a:p>
      </dgm:t>
    </dgm:pt>
    <dgm:pt modelId="{B5166DE6-B412-4E52-9E0F-853A55242E6E}" type="sibTrans" cxnId="{70BEF56C-C7FD-4F81-BFB4-1C18204CDEF1}">
      <dgm:prSet/>
      <dgm:spPr/>
      <dgm:t>
        <a:bodyPr/>
        <a:lstStyle/>
        <a:p>
          <a:endParaRPr lang="en-GB" sz="2400"/>
        </a:p>
      </dgm:t>
    </dgm:pt>
    <dgm:pt modelId="{2D4A47B2-9E51-4470-8476-E90FA87BC68C}">
      <dgm:prSet phldrT="[Text]" custT="1"/>
      <dgm:spPr>
        <a:ln>
          <a:solidFill>
            <a:schemeClr val="accent2"/>
          </a:solidFill>
        </a:ln>
      </dgm:spPr>
      <dgm:t>
        <a:bodyPr/>
        <a:lstStyle/>
        <a:p>
          <a:r>
            <a:rPr lang="en-GB" sz="900" dirty="0"/>
            <a:t>6. Compensation Events</a:t>
          </a:r>
        </a:p>
      </dgm:t>
    </dgm:pt>
    <dgm:pt modelId="{5D8E18F8-26D4-4A89-8926-96D0D3B8E640}" type="parTrans" cxnId="{C3E63AA6-B328-432B-A9F4-2DDB18BB993D}">
      <dgm:prSet/>
      <dgm:spPr/>
      <dgm:t>
        <a:bodyPr/>
        <a:lstStyle/>
        <a:p>
          <a:endParaRPr lang="en-GB" sz="2400"/>
        </a:p>
      </dgm:t>
    </dgm:pt>
    <dgm:pt modelId="{4CDB449A-A4A6-4092-B204-B4420F89280A}" type="sibTrans" cxnId="{C3E63AA6-B328-432B-A9F4-2DDB18BB993D}">
      <dgm:prSet/>
      <dgm:spPr/>
      <dgm:t>
        <a:bodyPr/>
        <a:lstStyle/>
        <a:p>
          <a:endParaRPr lang="en-GB" sz="2400"/>
        </a:p>
      </dgm:t>
    </dgm:pt>
    <dgm:pt modelId="{CBDBE811-24A4-4483-BD30-0F8995BB9A3B}">
      <dgm:prSet phldrT="[Text]" custT="1"/>
      <dgm:spPr>
        <a:ln>
          <a:solidFill>
            <a:schemeClr val="accent2"/>
          </a:solidFill>
        </a:ln>
      </dgm:spPr>
      <dgm:t>
        <a:bodyPr/>
        <a:lstStyle/>
        <a:p>
          <a:r>
            <a:rPr lang="en-GB" sz="900" dirty="0"/>
            <a:t>7. Rights to material</a:t>
          </a:r>
        </a:p>
      </dgm:t>
    </dgm:pt>
    <dgm:pt modelId="{7562116D-2FAF-4796-B71A-0F125F6050AC}" type="parTrans" cxnId="{2F95A3B4-053E-4B77-B124-2B933B2759CC}">
      <dgm:prSet/>
      <dgm:spPr/>
      <dgm:t>
        <a:bodyPr/>
        <a:lstStyle/>
        <a:p>
          <a:endParaRPr lang="en-GB" sz="2400"/>
        </a:p>
      </dgm:t>
    </dgm:pt>
    <dgm:pt modelId="{89170C1A-93FD-46FF-AEDE-1FEFA6850F68}" type="sibTrans" cxnId="{2F95A3B4-053E-4B77-B124-2B933B2759CC}">
      <dgm:prSet/>
      <dgm:spPr/>
      <dgm:t>
        <a:bodyPr/>
        <a:lstStyle/>
        <a:p>
          <a:endParaRPr lang="en-GB" sz="2400"/>
        </a:p>
      </dgm:t>
    </dgm:pt>
    <dgm:pt modelId="{36A5F40B-43D6-493D-83C6-20E04F9D650C}">
      <dgm:prSet phldrT="[Text]" custT="1"/>
      <dgm:spPr>
        <a:ln>
          <a:solidFill>
            <a:schemeClr val="accent2"/>
          </a:solidFill>
        </a:ln>
      </dgm:spPr>
      <dgm:t>
        <a:bodyPr/>
        <a:lstStyle/>
        <a:p>
          <a:r>
            <a:rPr lang="en-GB" sz="900" dirty="0"/>
            <a:t>8. Liabilities and insurance</a:t>
          </a:r>
        </a:p>
      </dgm:t>
    </dgm:pt>
    <dgm:pt modelId="{66F26B79-F1D2-484C-B86C-9F5B2976E512}" type="parTrans" cxnId="{CA4BE0BE-271A-401A-AA52-8F59D6C6242C}">
      <dgm:prSet/>
      <dgm:spPr/>
      <dgm:t>
        <a:bodyPr/>
        <a:lstStyle/>
        <a:p>
          <a:endParaRPr lang="en-GB" sz="2400"/>
        </a:p>
      </dgm:t>
    </dgm:pt>
    <dgm:pt modelId="{BD8F0011-DFDF-497D-9CD4-57A795E13ADF}" type="sibTrans" cxnId="{CA4BE0BE-271A-401A-AA52-8F59D6C6242C}">
      <dgm:prSet/>
      <dgm:spPr/>
      <dgm:t>
        <a:bodyPr/>
        <a:lstStyle/>
        <a:p>
          <a:endParaRPr lang="en-GB" sz="2400"/>
        </a:p>
      </dgm:t>
    </dgm:pt>
    <dgm:pt modelId="{3B1D126D-93A2-4F6B-869B-C9C68DD0EC80}">
      <dgm:prSet phldrT="[Text]" custT="1"/>
      <dgm:spPr>
        <a:ln>
          <a:solidFill>
            <a:schemeClr val="accent2"/>
          </a:solidFill>
        </a:ln>
      </dgm:spPr>
      <dgm:t>
        <a:bodyPr/>
        <a:lstStyle/>
        <a:p>
          <a:r>
            <a:rPr lang="en-GB" sz="900" dirty="0"/>
            <a:t>9. Termination and resolving disputes</a:t>
          </a:r>
        </a:p>
      </dgm:t>
    </dgm:pt>
    <dgm:pt modelId="{17D17327-1FE0-4FF2-B118-CF60D5508377}" type="parTrans" cxnId="{CB498A26-9383-4221-A449-D17380B9E56A}">
      <dgm:prSet/>
      <dgm:spPr/>
      <dgm:t>
        <a:bodyPr/>
        <a:lstStyle/>
        <a:p>
          <a:endParaRPr lang="en-GB" sz="2400"/>
        </a:p>
      </dgm:t>
    </dgm:pt>
    <dgm:pt modelId="{6D98382C-C98D-49D4-8526-87252BB42B4C}" type="sibTrans" cxnId="{CB498A26-9383-4221-A449-D17380B9E56A}">
      <dgm:prSet/>
      <dgm:spPr/>
      <dgm:t>
        <a:bodyPr/>
        <a:lstStyle/>
        <a:p>
          <a:endParaRPr lang="en-GB" sz="2400"/>
        </a:p>
      </dgm:t>
    </dgm:pt>
    <dgm:pt modelId="{00C6983B-CDAA-472D-962B-A8B1836B57CA}">
      <dgm:prSet phldrT="[Text]" custT="1"/>
      <dgm:spPr>
        <a:ln>
          <a:solidFill>
            <a:schemeClr val="accent2"/>
          </a:solidFill>
        </a:ln>
      </dgm:spPr>
      <dgm:t>
        <a:bodyPr/>
        <a:lstStyle/>
        <a:p>
          <a:r>
            <a:rPr lang="en-GB" sz="2000" b="1" dirty="0"/>
            <a:t>PSSC</a:t>
          </a:r>
        </a:p>
      </dgm:t>
    </dgm:pt>
    <dgm:pt modelId="{29A83C92-12E0-444E-9AD0-E74DA72BA7FC}" type="parTrans" cxnId="{3D850A88-D0CB-4E81-86A7-998D492751AE}">
      <dgm:prSet/>
      <dgm:spPr/>
      <dgm:t>
        <a:bodyPr/>
        <a:lstStyle/>
        <a:p>
          <a:endParaRPr lang="en-GB" sz="2400"/>
        </a:p>
      </dgm:t>
    </dgm:pt>
    <dgm:pt modelId="{36791B36-03E0-47F0-8096-A7F924A73B2C}" type="sibTrans" cxnId="{3D850A88-D0CB-4E81-86A7-998D492751AE}">
      <dgm:prSet/>
      <dgm:spPr/>
      <dgm:t>
        <a:bodyPr/>
        <a:lstStyle/>
        <a:p>
          <a:endParaRPr lang="en-GB" sz="2400"/>
        </a:p>
      </dgm:t>
    </dgm:pt>
    <dgm:pt modelId="{317D60B8-1E58-47C7-A386-874943631BFC}" type="pres">
      <dgm:prSet presAssocID="{9EE0E6F7-5804-4FA6-B1D6-EC22F1B4FE87}" presName="Name0" presStyleCnt="0">
        <dgm:presLayoutVars>
          <dgm:chMax val="11"/>
          <dgm:chPref val="11"/>
          <dgm:dir/>
          <dgm:resizeHandles/>
        </dgm:presLayoutVars>
      </dgm:prSet>
      <dgm:spPr/>
    </dgm:pt>
    <dgm:pt modelId="{1CB1E237-3715-4D9C-9F12-212056B580F5}" type="pres">
      <dgm:prSet presAssocID="{3B1D126D-93A2-4F6B-869B-C9C68DD0EC80}" presName="Accent10" presStyleCnt="0"/>
      <dgm:spPr/>
    </dgm:pt>
    <dgm:pt modelId="{68DBE7F8-4F1C-485F-BC02-9EAF7D9DCA44}" type="pres">
      <dgm:prSet presAssocID="{3B1D126D-93A2-4F6B-869B-C9C68DD0EC80}" presName="Accent" presStyleLbl="node1" presStyleIdx="0" presStyleCnt="10"/>
      <dgm:spPr>
        <a:solidFill>
          <a:schemeClr val="accent2">
            <a:lumMod val="60000"/>
            <a:lumOff val="40000"/>
          </a:schemeClr>
        </a:solidFill>
      </dgm:spPr>
    </dgm:pt>
    <dgm:pt modelId="{E9B97BE7-30F7-4274-AD38-F6B6712B62F2}" type="pres">
      <dgm:prSet presAssocID="{3B1D126D-93A2-4F6B-869B-C9C68DD0EC80}" presName="ParentBackground10" presStyleCnt="0"/>
      <dgm:spPr/>
    </dgm:pt>
    <dgm:pt modelId="{6EAB1679-8FBF-4D61-B982-F85F58556D99}" type="pres">
      <dgm:prSet presAssocID="{3B1D126D-93A2-4F6B-869B-C9C68DD0EC80}" presName="ParentBackground" presStyleLbl="fgAcc1" presStyleIdx="0" presStyleCnt="10"/>
      <dgm:spPr/>
    </dgm:pt>
    <dgm:pt modelId="{A1709CFD-0351-48D7-8E76-2D18A203AE66}" type="pres">
      <dgm:prSet presAssocID="{3B1D126D-93A2-4F6B-869B-C9C68DD0EC80}" presName="Parent10" presStyleLbl="revTx" presStyleIdx="0" presStyleCnt="0">
        <dgm:presLayoutVars>
          <dgm:chMax val="1"/>
          <dgm:chPref val="1"/>
          <dgm:bulletEnabled val="1"/>
        </dgm:presLayoutVars>
      </dgm:prSet>
      <dgm:spPr/>
    </dgm:pt>
    <dgm:pt modelId="{16444DE7-ABB4-4D65-8272-93BEB855D9DE}" type="pres">
      <dgm:prSet presAssocID="{36A5F40B-43D6-493D-83C6-20E04F9D650C}" presName="Accent9" presStyleCnt="0"/>
      <dgm:spPr/>
    </dgm:pt>
    <dgm:pt modelId="{CBEC36BB-CB3C-475D-AAB1-D2CAF92E42A5}" type="pres">
      <dgm:prSet presAssocID="{36A5F40B-43D6-493D-83C6-20E04F9D650C}" presName="Accent" presStyleLbl="node1" presStyleIdx="1" presStyleCnt="10"/>
      <dgm:spPr>
        <a:solidFill>
          <a:schemeClr val="accent2">
            <a:lumMod val="60000"/>
            <a:lumOff val="40000"/>
          </a:schemeClr>
        </a:solidFill>
      </dgm:spPr>
    </dgm:pt>
    <dgm:pt modelId="{0561A245-5A25-4C70-942E-F6499BB80429}" type="pres">
      <dgm:prSet presAssocID="{36A5F40B-43D6-493D-83C6-20E04F9D650C}" presName="ParentBackground9" presStyleCnt="0"/>
      <dgm:spPr/>
    </dgm:pt>
    <dgm:pt modelId="{72D50598-505A-461C-A1D0-288468F823AE}" type="pres">
      <dgm:prSet presAssocID="{36A5F40B-43D6-493D-83C6-20E04F9D650C}" presName="ParentBackground" presStyleLbl="fgAcc1" presStyleIdx="1" presStyleCnt="10"/>
      <dgm:spPr/>
    </dgm:pt>
    <dgm:pt modelId="{0B032520-CFCF-4487-8ED4-9D3EBEFED3D0}" type="pres">
      <dgm:prSet presAssocID="{36A5F40B-43D6-493D-83C6-20E04F9D650C}" presName="Parent9" presStyleLbl="revTx" presStyleIdx="0" presStyleCnt="0">
        <dgm:presLayoutVars>
          <dgm:chMax val="1"/>
          <dgm:chPref val="1"/>
          <dgm:bulletEnabled val="1"/>
        </dgm:presLayoutVars>
      </dgm:prSet>
      <dgm:spPr/>
    </dgm:pt>
    <dgm:pt modelId="{098892A8-CF80-4813-9349-6A822BB8BCB2}" type="pres">
      <dgm:prSet presAssocID="{CBDBE811-24A4-4483-BD30-0F8995BB9A3B}" presName="Accent8" presStyleCnt="0"/>
      <dgm:spPr/>
    </dgm:pt>
    <dgm:pt modelId="{6BB9D50B-5065-44EF-A2AE-A0764CC613AB}" type="pres">
      <dgm:prSet presAssocID="{CBDBE811-24A4-4483-BD30-0F8995BB9A3B}" presName="Accent" presStyleLbl="node1" presStyleIdx="2" presStyleCnt="10"/>
      <dgm:spPr>
        <a:solidFill>
          <a:schemeClr val="accent2">
            <a:lumMod val="60000"/>
            <a:lumOff val="40000"/>
          </a:schemeClr>
        </a:solidFill>
      </dgm:spPr>
    </dgm:pt>
    <dgm:pt modelId="{38465AA0-5F46-47BE-B57A-5232B6EC3813}" type="pres">
      <dgm:prSet presAssocID="{CBDBE811-24A4-4483-BD30-0F8995BB9A3B}" presName="ParentBackground8" presStyleCnt="0"/>
      <dgm:spPr/>
    </dgm:pt>
    <dgm:pt modelId="{CF26C5BB-9F0F-4CCC-B4C1-59BF7E8B62F5}" type="pres">
      <dgm:prSet presAssocID="{CBDBE811-24A4-4483-BD30-0F8995BB9A3B}" presName="ParentBackground" presStyleLbl="fgAcc1" presStyleIdx="2" presStyleCnt="10"/>
      <dgm:spPr/>
    </dgm:pt>
    <dgm:pt modelId="{9C6A8413-0293-4267-88A8-C51F1320C191}" type="pres">
      <dgm:prSet presAssocID="{CBDBE811-24A4-4483-BD30-0F8995BB9A3B}" presName="Parent8" presStyleLbl="revTx" presStyleIdx="0" presStyleCnt="0">
        <dgm:presLayoutVars>
          <dgm:chMax val="1"/>
          <dgm:chPref val="1"/>
          <dgm:bulletEnabled val="1"/>
        </dgm:presLayoutVars>
      </dgm:prSet>
      <dgm:spPr/>
    </dgm:pt>
    <dgm:pt modelId="{B84EBD2C-713D-4C91-886D-2BE24501CB16}" type="pres">
      <dgm:prSet presAssocID="{2D4A47B2-9E51-4470-8476-E90FA87BC68C}" presName="Accent7" presStyleCnt="0"/>
      <dgm:spPr/>
    </dgm:pt>
    <dgm:pt modelId="{20D30B23-752A-4B33-8A83-CF646CF38F7A}" type="pres">
      <dgm:prSet presAssocID="{2D4A47B2-9E51-4470-8476-E90FA87BC68C}" presName="Accent" presStyleLbl="node1" presStyleIdx="3" presStyleCnt="10"/>
      <dgm:spPr>
        <a:solidFill>
          <a:schemeClr val="accent2">
            <a:lumMod val="60000"/>
            <a:lumOff val="40000"/>
          </a:schemeClr>
        </a:solidFill>
      </dgm:spPr>
    </dgm:pt>
    <dgm:pt modelId="{362AB6B5-97AD-40C4-8EF8-558EF15A0EEA}" type="pres">
      <dgm:prSet presAssocID="{2D4A47B2-9E51-4470-8476-E90FA87BC68C}" presName="ParentBackground7" presStyleCnt="0"/>
      <dgm:spPr/>
    </dgm:pt>
    <dgm:pt modelId="{01DBE665-3AD2-43AD-89CF-06D444141D9C}" type="pres">
      <dgm:prSet presAssocID="{2D4A47B2-9E51-4470-8476-E90FA87BC68C}" presName="ParentBackground" presStyleLbl="fgAcc1" presStyleIdx="3" presStyleCnt="10"/>
      <dgm:spPr/>
    </dgm:pt>
    <dgm:pt modelId="{004A6CAB-972E-491A-8B17-98E1AD692932}" type="pres">
      <dgm:prSet presAssocID="{2D4A47B2-9E51-4470-8476-E90FA87BC68C}" presName="Parent7" presStyleLbl="revTx" presStyleIdx="0" presStyleCnt="0">
        <dgm:presLayoutVars>
          <dgm:chMax val="1"/>
          <dgm:chPref val="1"/>
          <dgm:bulletEnabled val="1"/>
        </dgm:presLayoutVars>
      </dgm:prSet>
      <dgm:spPr/>
    </dgm:pt>
    <dgm:pt modelId="{2DBD2B63-1C3D-4ADC-9FE6-3C3EEE08A57E}" type="pres">
      <dgm:prSet presAssocID="{49CFCD7A-DF2F-481C-8663-98D0CE9E8DC3}" presName="Accent6" presStyleCnt="0"/>
      <dgm:spPr/>
    </dgm:pt>
    <dgm:pt modelId="{0CE37BE6-9D30-48D1-93E0-9F14EFBE92FE}" type="pres">
      <dgm:prSet presAssocID="{49CFCD7A-DF2F-481C-8663-98D0CE9E8DC3}" presName="Accent" presStyleLbl="node1" presStyleIdx="4" presStyleCnt="10"/>
      <dgm:spPr>
        <a:solidFill>
          <a:schemeClr val="accent2">
            <a:lumMod val="60000"/>
            <a:lumOff val="40000"/>
          </a:schemeClr>
        </a:solidFill>
      </dgm:spPr>
    </dgm:pt>
    <dgm:pt modelId="{92F6B9AF-4BE8-4260-9C59-51C483A5C30C}" type="pres">
      <dgm:prSet presAssocID="{49CFCD7A-DF2F-481C-8663-98D0CE9E8DC3}" presName="ParentBackground6" presStyleCnt="0"/>
      <dgm:spPr/>
    </dgm:pt>
    <dgm:pt modelId="{6EA87638-0C22-4F4E-AEF8-B74ABF77D6E6}" type="pres">
      <dgm:prSet presAssocID="{49CFCD7A-DF2F-481C-8663-98D0CE9E8DC3}" presName="ParentBackground" presStyleLbl="fgAcc1" presStyleIdx="4" presStyleCnt="10"/>
      <dgm:spPr/>
    </dgm:pt>
    <dgm:pt modelId="{C39E1FA7-526E-401A-AB52-C3572F6EC9DB}" type="pres">
      <dgm:prSet presAssocID="{49CFCD7A-DF2F-481C-8663-98D0CE9E8DC3}" presName="Parent6" presStyleLbl="revTx" presStyleIdx="0" presStyleCnt="0">
        <dgm:presLayoutVars>
          <dgm:chMax val="1"/>
          <dgm:chPref val="1"/>
          <dgm:bulletEnabled val="1"/>
        </dgm:presLayoutVars>
      </dgm:prSet>
      <dgm:spPr/>
    </dgm:pt>
    <dgm:pt modelId="{B1DAF772-16AD-4B09-83DF-403729CBFD22}" type="pres">
      <dgm:prSet presAssocID="{32AF5948-88B7-49E6-8677-0B029B500045}" presName="Accent5" presStyleCnt="0"/>
      <dgm:spPr/>
    </dgm:pt>
    <dgm:pt modelId="{F6CEB81B-FF29-4094-ABAA-77EE4770866A}" type="pres">
      <dgm:prSet presAssocID="{32AF5948-88B7-49E6-8677-0B029B500045}" presName="Accent" presStyleLbl="node1" presStyleIdx="5" presStyleCnt="10"/>
      <dgm:spPr>
        <a:solidFill>
          <a:schemeClr val="accent2">
            <a:lumMod val="60000"/>
            <a:lumOff val="40000"/>
          </a:schemeClr>
        </a:solidFill>
      </dgm:spPr>
    </dgm:pt>
    <dgm:pt modelId="{7A9EACF2-85DE-4D41-B6E9-B2C44886D94B}" type="pres">
      <dgm:prSet presAssocID="{32AF5948-88B7-49E6-8677-0B029B500045}" presName="ParentBackground5" presStyleCnt="0"/>
      <dgm:spPr/>
    </dgm:pt>
    <dgm:pt modelId="{45365A49-E8B9-4EBA-AE3F-B3327D54E20A}" type="pres">
      <dgm:prSet presAssocID="{32AF5948-88B7-49E6-8677-0B029B500045}" presName="ParentBackground" presStyleLbl="fgAcc1" presStyleIdx="5" presStyleCnt="10"/>
      <dgm:spPr/>
    </dgm:pt>
    <dgm:pt modelId="{E38E3C81-4A4E-44B4-B133-CF6D16952DAA}" type="pres">
      <dgm:prSet presAssocID="{32AF5948-88B7-49E6-8677-0B029B500045}" presName="Parent5" presStyleLbl="revTx" presStyleIdx="0" presStyleCnt="0">
        <dgm:presLayoutVars>
          <dgm:chMax val="1"/>
          <dgm:chPref val="1"/>
          <dgm:bulletEnabled val="1"/>
        </dgm:presLayoutVars>
      </dgm:prSet>
      <dgm:spPr/>
    </dgm:pt>
    <dgm:pt modelId="{97DA1932-BCCC-4DA2-A568-6664A6232ED1}" type="pres">
      <dgm:prSet presAssocID="{7E52856F-C123-4235-8BA7-BAF868B1F6EF}" presName="Accent4" presStyleCnt="0"/>
      <dgm:spPr/>
    </dgm:pt>
    <dgm:pt modelId="{68CA2306-7D3B-40AA-B0DD-235647CE798C}" type="pres">
      <dgm:prSet presAssocID="{7E52856F-C123-4235-8BA7-BAF868B1F6EF}" presName="Accent" presStyleLbl="node1" presStyleIdx="6" presStyleCnt="10"/>
      <dgm:spPr>
        <a:solidFill>
          <a:schemeClr val="accent2">
            <a:lumMod val="60000"/>
            <a:lumOff val="40000"/>
          </a:schemeClr>
        </a:solidFill>
      </dgm:spPr>
    </dgm:pt>
    <dgm:pt modelId="{12D178FE-C4AE-4E3F-887C-EB915CFE1503}" type="pres">
      <dgm:prSet presAssocID="{7E52856F-C123-4235-8BA7-BAF868B1F6EF}" presName="ParentBackground4" presStyleCnt="0"/>
      <dgm:spPr/>
    </dgm:pt>
    <dgm:pt modelId="{E290CE4C-58E2-4DF6-A9AB-D2EBB1C62CA9}" type="pres">
      <dgm:prSet presAssocID="{7E52856F-C123-4235-8BA7-BAF868B1F6EF}" presName="ParentBackground" presStyleLbl="fgAcc1" presStyleIdx="6" presStyleCnt="10"/>
      <dgm:spPr/>
    </dgm:pt>
    <dgm:pt modelId="{20131C98-4BE6-4C5A-8AAB-4B79B690C1F0}" type="pres">
      <dgm:prSet presAssocID="{7E52856F-C123-4235-8BA7-BAF868B1F6EF}" presName="Parent4" presStyleLbl="revTx" presStyleIdx="0" presStyleCnt="0">
        <dgm:presLayoutVars>
          <dgm:chMax val="1"/>
          <dgm:chPref val="1"/>
          <dgm:bulletEnabled val="1"/>
        </dgm:presLayoutVars>
      </dgm:prSet>
      <dgm:spPr/>
    </dgm:pt>
    <dgm:pt modelId="{0DF6C53C-CDB5-4C72-B5D9-841DDF18C0C6}" type="pres">
      <dgm:prSet presAssocID="{FF109C59-A393-4030-AFA8-87B1281B20B8}" presName="Accent3" presStyleCnt="0"/>
      <dgm:spPr/>
    </dgm:pt>
    <dgm:pt modelId="{A1343CAC-2F74-4974-913A-460A6DE778CF}" type="pres">
      <dgm:prSet presAssocID="{FF109C59-A393-4030-AFA8-87B1281B20B8}" presName="Accent" presStyleLbl="node1" presStyleIdx="7" presStyleCnt="10"/>
      <dgm:spPr>
        <a:solidFill>
          <a:schemeClr val="accent2">
            <a:lumMod val="60000"/>
            <a:lumOff val="40000"/>
          </a:schemeClr>
        </a:solidFill>
      </dgm:spPr>
    </dgm:pt>
    <dgm:pt modelId="{E74496E6-5D2E-409D-BE80-34E7745AD886}" type="pres">
      <dgm:prSet presAssocID="{FF109C59-A393-4030-AFA8-87B1281B20B8}" presName="ParentBackground3" presStyleCnt="0"/>
      <dgm:spPr/>
    </dgm:pt>
    <dgm:pt modelId="{9547C4FD-0811-4073-AC58-2F9B23DDE4A3}" type="pres">
      <dgm:prSet presAssocID="{FF109C59-A393-4030-AFA8-87B1281B20B8}" presName="ParentBackground" presStyleLbl="fgAcc1" presStyleIdx="7" presStyleCnt="10"/>
      <dgm:spPr/>
    </dgm:pt>
    <dgm:pt modelId="{83D459DE-9B6C-491A-A179-0D5A2271A1A9}" type="pres">
      <dgm:prSet presAssocID="{FF109C59-A393-4030-AFA8-87B1281B20B8}" presName="Parent3" presStyleLbl="revTx" presStyleIdx="0" presStyleCnt="0">
        <dgm:presLayoutVars>
          <dgm:chMax val="1"/>
          <dgm:chPref val="1"/>
          <dgm:bulletEnabled val="1"/>
        </dgm:presLayoutVars>
      </dgm:prSet>
      <dgm:spPr/>
    </dgm:pt>
    <dgm:pt modelId="{8315FFF3-9147-40F2-B44E-55E5E8A07566}" type="pres">
      <dgm:prSet presAssocID="{ABEABAD8-D8C4-4E93-8C27-867BFA0703C2}" presName="Accent2" presStyleCnt="0"/>
      <dgm:spPr/>
    </dgm:pt>
    <dgm:pt modelId="{8FC46236-3910-4F66-8B4B-921B5A9BF483}" type="pres">
      <dgm:prSet presAssocID="{ABEABAD8-D8C4-4E93-8C27-867BFA0703C2}" presName="Accent" presStyleLbl="node1" presStyleIdx="8" presStyleCnt="10"/>
      <dgm:spPr>
        <a:solidFill>
          <a:schemeClr val="accent2">
            <a:lumMod val="60000"/>
            <a:lumOff val="40000"/>
          </a:schemeClr>
        </a:solidFill>
      </dgm:spPr>
    </dgm:pt>
    <dgm:pt modelId="{976D0918-A288-4177-8E0B-479D37A4976C}" type="pres">
      <dgm:prSet presAssocID="{ABEABAD8-D8C4-4E93-8C27-867BFA0703C2}" presName="ParentBackground2" presStyleCnt="0"/>
      <dgm:spPr/>
    </dgm:pt>
    <dgm:pt modelId="{5AFD17BD-932E-43D1-AF6C-4BA6DCA90411}" type="pres">
      <dgm:prSet presAssocID="{ABEABAD8-D8C4-4E93-8C27-867BFA0703C2}" presName="ParentBackground" presStyleLbl="fgAcc1" presStyleIdx="8" presStyleCnt="10"/>
      <dgm:spPr/>
    </dgm:pt>
    <dgm:pt modelId="{2883ECF9-9D07-47D1-99CE-093C0EEB6B02}" type="pres">
      <dgm:prSet presAssocID="{ABEABAD8-D8C4-4E93-8C27-867BFA0703C2}" presName="Parent2" presStyleLbl="revTx" presStyleIdx="0" presStyleCnt="0">
        <dgm:presLayoutVars>
          <dgm:chMax val="1"/>
          <dgm:chPref val="1"/>
          <dgm:bulletEnabled val="1"/>
        </dgm:presLayoutVars>
      </dgm:prSet>
      <dgm:spPr/>
    </dgm:pt>
    <dgm:pt modelId="{F1350D4A-3190-42FB-8DF2-92157E73E603}" type="pres">
      <dgm:prSet presAssocID="{00C6983B-CDAA-472D-962B-A8B1836B57CA}" presName="Accent1" presStyleCnt="0"/>
      <dgm:spPr/>
    </dgm:pt>
    <dgm:pt modelId="{6D74DF25-0D2C-48AA-807C-6AF3B183777B}" type="pres">
      <dgm:prSet presAssocID="{00C6983B-CDAA-472D-962B-A8B1836B57CA}" presName="Accent" presStyleLbl="node1" presStyleIdx="9" presStyleCnt="10"/>
      <dgm:spPr>
        <a:solidFill>
          <a:schemeClr val="accent2">
            <a:lumMod val="60000"/>
            <a:lumOff val="40000"/>
          </a:schemeClr>
        </a:solidFill>
      </dgm:spPr>
    </dgm:pt>
    <dgm:pt modelId="{A003A8C0-25D1-4AD4-BFAD-A031D5BD4C17}" type="pres">
      <dgm:prSet presAssocID="{00C6983B-CDAA-472D-962B-A8B1836B57CA}" presName="ParentBackground1" presStyleCnt="0"/>
      <dgm:spPr/>
    </dgm:pt>
    <dgm:pt modelId="{BFEF044F-71F8-48B5-8506-B492208FB159}" type="pres">
      <dgm:prSet presAssocID="{00C6983B-CDAA-472D-962B-A8B1836B57CA}" presName="ParentBackground" presStyleLbl="fgAcc1" presStyleIdx="9" presStyleCnt="10"/>
      <dgm:spPr/>
    </dgm:pt>
    <dgm:pt modelId="{6E294CF3-8A52-4623-BC0F-E81E06F177DA}" type="pres">
      <dgm:prSet presAssocID="{00C6983B-CDAA-472D-962B-A8B1836B57CA}" presName="Parent1" presStyleLbl="revTx" presStyleIdx="0" presStyleCnt="0">
        <dgm:presLayoutVars>
          <dgm:chMax val="1"/>
          <dgm:chPref val="1"/>
          <dgm:bulletEnabled val="1"/>
        </dgm:presLayoutVars>
      </dgm:prSet>
      <dgm:spPr/>
    </dgm:pt>
  </dgm:ptLst>
  <dgm:cxnLst>
    <dgm:cxn modelId="{C3AA6104-BEE4-43C1-96B5-A4284DAEF3AC}" type="presOf" srcId="{32AF5948-88B7-49E6-8677-0B029B500045}" destId="{45365A49-E8B9-4EBA-AE3F-B3327D54E20A}" srcOrd="0" destOrd="0" presId="urn:microsoft.com/office/officeart/2011/layout/CircleProcess"/>
    <dgm:cxn modelId="{CB0E1D20-1E5D-4098-BCF0-F7C0AD29F217}" type="presOf" srcId="{2D4A47B2-9E51-4470-8476-E90FA87BC68C}" destId="{01DBE665-3AD2-43AD-89CF-06D444141D9C}" srcOrd="0" destOrd="0" presId="urn:microsoft.com/office/officeart/2011/layout/CircleProcess"/>
    <dgm:cxn modelId="{CB498A26-9383-4221-A449-D17380B9E56A}" srcId="{9EE0E6F7-5804-4FA6-B1D6-EC22F1B4FE87}" destId="{3B1D126D-93A2-4F6B-869B-C9C68DD0EC80}" srcOrd="9" destOrd="0" parTransId="{17D17327-1FE0-4FF2-B118-CF60D5508377}" sibTransId="{6D98382C-C98D-49D4-8526-87252BB42B4C}"/>
    <dgm:cxn modelId="{A8DAE72D-44C0-44C4-BE3D-F92274CF70C3}" type="presOf" srcId="{2D4A47B2-9E51-4470-8476-E90FA87BC68C}" destId="{004A6CAB-972E-491A-8B17-98E1AD692932}" srcOrd="1" destOrd="0" presId="urn:microsoft.com/office/officeart/2011/layout/CircleProcess"/>
    <dgm:cxn modelId="{0C2E5340-8559-4487-B9A6-BA0436477A9C}" type="presOf" srcId="{CBDBE811-24A4-4483-BD30-0F8995BB9A3B}" destId="{CF26C5BB-9F0F-4CCC-B4C1-59BF7E8B62F5}" srcOrd="0" destOrd="0" presId="urn:microsoft.com/office/officeart/2011/layout/CircleProcess"/>
    <dgm:cxn modelId="{BD3BDF41-3244-489A-A641-1C9B19BC0713}" srcId="{9EE0E6F7-5804-4FA6-B1D6-EC22F1B4FE87}" destId="{32AF5948-88B7-49E6-8677-0B029B500045}" srcOrd="4" destOrd="0" parTransId="{F4F57594-5EE5-4E3E-B064-234A5C45290D}" sibTransId="{5D927B13-1819-4846-96B3-A478441C0C17}"/>
    <dgm:cxn modelId="{A4D18145-5ADA-49E4-84EC-12F62120015B}" type="presOf" srcId="{36A5F40B-43D6-493D-83C6-20E04F9D650C}" destId="{0B032520-CFCF-4487-8ED4-9D3EBEFED3D0}" srcOrd="1" destOrd="0" presId="urn:microsoft.com/office/officeart/2011/layout/CircleProcess"/>
    <dgm:cxn modelId="{70BEF56C-C7FD-4F81-BFB4-1C18204CDEF1}" srcId="{9EE0E6F7-5804-4FA6-B1D6-EC22F1B4FE87}" destId="{49CFCD7A-DF2F-481C-8663-98D0CE9E8DC3}" srcOrd="5" destOrd="0" parTransId="{353463B0-E1BA-45AA-A4AC-89699C5AE67D}" sibTransId="{B5166DE6-B412-4E52-9E0F-853A55242E6E}"/>
    <dgm:cxn modelId="{0FB5CD4E-3F02-4823-B3A7-9940534A341E}" type="presOf" srcId="{FF109C59-A393-4030-AFA8-87B1281B20B8}" destId="{9547C4FD-0811-4073-AC58-2F9B23DDE4A3}" srcOrd="0" destOrd="0" presId="urn:microsoft.com/office/officeart/2011/layout/CircleProcess"/>
    <dgm:cxn modelId="{7722D270-BBEE-4320-BAF7-3A905A09CF72}" srcId="{9EE0E6F7-5804-4FA6-B1D6-EC22F1B4FE87}" destId="{ABEABAD8-D8C4-4E93-8C27-867BFA0703C2}" srcOrd="1" destOrd="0" parTransId="{F30C1B02-FE88-41AE-B46E-3424A5849A7F}" sibTransId="{55FE2CBB-BBEA-44CC-9955-1BBE6BEF70E4}"/>
    <dgm:cxn modelId="{B0F9A97A-ACF4-498A-8E55-135C1F35330D}" type="presOf" srcId="{7E52856F-C123-4235-8BA7-BAF868B1F6EF}" destId="{20131C98-4BE6-4C5A-8AAB-4B79B690C1F0}" srcOrd="1" destOrd="0" presId="urn:microsoft.com/office/officeart/2011/layout/CircleProcess"/>
    <dgm:cxn modelId="{3C29C980-79A5-424A-854E-C50E9B9B9784}" type="presOf" srcId="{FF109C59-A393-4030-AFA8-87B1281B20B8}" destId="{83D459DE-9B6C-491A-A179-0D5A2271A1A9}" srcOrd="1" destOrd="0" presId="urn:microsoft.com/office/officeart/2011/layout/CircleProcess"/>
    <dgm:cxn modelId="{3D850A88-D0CB-4E81-86A7-998D492751AE}" srcId="{9EE0E6F7-5804-4FA6-B1D6-EC22F1B4FE87}" destId="{00C6983B-CDAA-472D-962B-A8B1836B57CA}" srcOrd="0" destOrd="0" parTransId="{29A83C92-12E0-444E-9AD0-E74DA72BA7FC}" sibTransId="{36791B36-03E0-47F0-8096-A7F924A73B2C}"/>
    <dgm:cxn modelId="{F9E11189-BBCD-4A03-BB48-FEEA1BB9FECE}" srcId="{9EE0E6F7-5804-4FA6-B1D6-EC22F1B4FE87}" destId="{FF109C59-A393-4030-AFA8-87B1281B20B8}" srcOrd="2" destOrd="0" parTransId="{2104FB2B-1584-4899-936A-5C89641F9EAD}" sibTransId="{56E01295-2E12-4584-9E81-F86BF04E49B5}"/>
    <dgm:cxn modelId="{E498B18A-5D36-43F8-AD97-7D33ABCF1556}" type="presOf" srcId="{CBDBE811-24A4-4483-BD30-0F8995BB9A3B}" destId="{9C6A8413-0293-4267-88A8-C51F1320C191}" srcOrd="1" destOrd="0" presId="urn:microsoft.com/office/officeart/2011/layout/CircleProcess"/>
    <dgm:cxn modelId="{C3E63AA6-B328-432B-A9F4-2DDB18BB993D}" srcId="{9EE0E6F7-5804-4FA6-B1D6-EC22F1B4FE87}" destId="{2D4A47B2-9E51-4470-8476-E90FA87BC68C}" srcOrd="6" destOrd="0" parTransId="{5D8E18F8-26D4-4A89-8926-96D0D3B8E640}" sibTransId="{4CDB449A-A4A6-4092-B204-B4420F89280A}"/>
    <dgm:cxn modelId="{C67F58B3-B34B-4EE1-B22F-BE643F5F79DC}" type="presOf" srcId="{49CFCD7A-DF2F-481C-8663-98D0CE9E8DC3}" destId="{C39E1FA7-526E-401A-AB52-C3572F6EC9DB}" srcOrd="1" destOrd="0" presId="urn:microsoft.com/office/officeart/2011/layout/CircleProcess"/>
    <dgm:cxn modelId="{2F95A3B4-053E-4B77-B124-2B933B2759CC}" srcId="{9EE0E6F7-5804-4FA6-B1D6-EC22F1B4FE87}" destId="{CBDBE811-24A4-4483-BD30-0F8995BB9A3B}" srcOrd="7" destOrd="0" parTransId="{7562116D-2FAF-4796-B71A-0F125F6050AC}" sibTransId="{89170C1A-93FD-46FF-AEDE-1FEFA6850F68}"/>
    <dgm:cxn modelId="{FD105CB6-8A43-4D7F-9FA7-A0869AE17DAF}" srcId="{9EE0E6F7-5804-4FA6-B1D6-EC22F1B4FE87}" destId="{7E52856F-C123-4235-8BA7-BAF868B1F6EF}" srcOrd="3" destOrd="0" parTransId="{4DB77D6F-89A2-43FB-B636-FC16301300C8}" sibTransId="{1E3600F2-EB87-4F6A-B4AE-C6C8911BCAA0}"/>
    <dgm:cxn modelId="{B9BA88B6-AE94-49C5-BDA8-2C4C2BAD80E1}" type="presOf" srcId="{3B1D126D-93A2-4F6B-869B-C9C68DD0EC80}" destId="{A1709CFD-0351-48D7-8E76-2D18A203AE66}" srcOrd="1" destOrd="0" presId="urn:microsoft.com/office/officeart/2011/layout/CircleProcess"/>
    <dgm:cxn modelId="{CA4BE0BE-271A-401A-AA52-8F59D6C6242C}" srcId="{9EE0E6F7-5804-4FA6-B1D6-EC22F1B4FE87}" destId="{36A5F40B-43D6-493D-83C6-20E04F9D650C}" srcOrd="8" destOrd="0" parTransId="{66F26B79-F1D2-484C-B86C-9F5B2976E512}" sibTransId="{BD8F0011-DFDF-497D-9CD4-57A795E13ADF}"/>
    <dgm:cxn modelId="{D6377EBF-98A1-4E3D-82F6-D78FBF766D6D}" type="presOf" srcId="{ABEABAD8-D8C4-4E93-8C27-867BFA0703C2}" destId="{2883ECF9-9D07-47D1-99CE-093C0EEB6B02}" srcOrd="1" destOrd="0" presId="urn:microsoft.com/office/officeart/2011/layout/CircleProcess"/>
    <dgm:cxn modelId="{314FF0C3-E034-465F-B275-F1190FA81A77}" type="presOf" srcId="{00C6983B-CDAA-472D-962B-A8B1836B57CA}" destId="{BFEF044F-71F8-48B5-8506-B492208FB159}" srcOrd="0" destOrd="0" presId="urn:microsoft.com/office/officeart/2011/layout/CircleProcess"/>
    <dgm:cxn modelId="{8B44ACC7-27AE-46FD-B648-511E92678EC1}" type="presOf" srcId="{ABEABAD8-D8C4-4E93-8C27-867BFA0703C2}" destId="{5AFD17BD-932E-43D1-AF6C-4BA6DCA90411}" srcOrd="0" destOrd="0" presId="urn:microsoft.com/office/officeart/2011/layout/CircleProcess"/>
    <dgm:cxn modelId="{2E6E7DC9-E24C-46CE-9EA2-3B459F9B14A1}" type="presOf" srcId="{32AF5948-88B7-49E6-8677-0B029B500045}" destId="{E38E3C81-4A4E-44B4-B133-CF6D16952DAA}" srcOrd="1" destOrd="0" presId="urn:microsoft.com/office/officeart/2011/layout/CircleProcess"/>
    <dgm:cxn modelId="{2DF6CCCB-CC8E-4C8D-B5F0-A0DD0F7DC595}" type="presOf" srcId="{00C6983B-CDAA-472D-962B-A8B1836B57CA}" destId="{6E294CF3-8A52-4623-BC0F-E81E06F177DA}" srcOrd="1" destOrd="0" presId="urn:microsoft.com/office/officeart/2011/layout/CircleProcess"/>
    <dgm:cxn modelId="{9577A6D3-3C95-4C30-9F55-F1DECF381B30}" type="presOf" srcId="{7E52856F-C123-4235-8BA7-BAF868B1F6EF}" destId="{E290CE4C-58E2-4DF6-A9AB-D2EBB1C62CA9}" srcOrd="0" destOrd="0" presId="urn:microsoft.com/office/officeart/2011/layout/CircleProcess"/>
    <dgm:cxn modelId="{FF4643D4-67C0-4F76-AB54-6ABAF106BB3A}" type="presOf" srcId="{36A5F40B-43D6-493D-83C6-20E04F9D650C}" destId="{72D50598-505A-461C-A1D0-288468F823AE}" srcOrd="0" destOrd="0" presId="urn:microsoft.com/office/officeart/2011/layout/CircleProcess"/>
    <dgm:cxn modelId="{1D6EEEDA-9D09-4FC4-A434-E56EAE2371CF}" type="presOf" srcId="{9EE0E6F7-5804-4FA6-B1D6-EC22F1B4FE87}" destId="{317D60B8-1E58-47C7-A386-874943631BFC}" srcOrd="0" destOrd="0" presId="urn:microsoft.com/office/officeart/2011/layout/CircleProcess"/>
    <dgm:cxn modelId="{78C159E8-A382-4688-B355-299458D31B35}" type="presOf" srcId="{3B1D126D-93A2-4F6B-869B-C9C68DD0EC80}" destId="{6EAB1679-8FBF-4D61-B982-F85F58556D99}" srcOrd="0" destOrd="0" presId="urn:microsoft.com/office/officeart/2011/layout/CircleProcess"/>
    <dgm:cxn modelId="{674554F7-78F1-4E5D-916E-C34496DE5052}" type="presOf" srcId="{49CFCD7A-DF2F-481C-8663-98D0CE9E8DC3}" destId="{6EA87638-0C22-4F4E-AEF8-B74ABF77D6E6}" srcOrd="0" destOrd="0" presId="urn:microsoft.com/office/officeart/2011/layout/CircleProcess"/>
    <dgm:cxn modelId="{D2BDC841-2EC6-4D61-87A1-9EDF775A8243}" type="presParOf" srcId="{317D60B8-1E58-47C7-A386-874943631BFC}" destId="{1CB1E237-3715-4D9C-9F12-212056B580F5}" srcOrd="0" destOrd="0" presId="urn:microsoft.com/office/officeart/2011/layout/CircleProcess"/>
    <dgm:cxn modelId="{9336BC81-AA2E-4368-9BC3-3A39A76ECFD3}" type="presParOf" srcId="{1CB1E237-3715-4D9C-9F12-212056B580F5}" destId="{68DBE7F8-4F1C-485F-BC02-9EAF7D9DCA44}" srcOrd="0" destOrd="0" presId="urn:microsoft.com/office/officeart/2011/layout/CircleProcess"/>
    <dgm:cxn modelId="{FF8658C0-6540-40A5-B607-CE3FCD7F82E1}" type="presParOf" srcId="{317D60B8-1E58-47C7-A386-874943631BFC}" destId="{E9B97BE7-30F7-4274-AD38-F6B6712B62F2}" srcOrd="1" destOrd="0" presId="urn:microsoft.com/office/officeart/2011/layout/CircleProcess"/>
    <dgm:cxn modelId="{CB552979-FF13-427C-8B6F-B81618C88192}" type="presParOf" srcId="{E9B97BE7-30F7-4274-AD38-F6B6712B62F2}" destId="{6EAB1679-8FBF-4D61-B982-F85F58556D99}" srcOrd="0" destOrd="0" presId="urn:microsoft.com/office/officeart/2011/layout/CircleProcess"/>
    <dgm:cxn modelId="{593B8169-28D0-4980-9866-91660788A930}" type="presParOf" srcId="{317D60B8-1E58-47C7-A386-874943631BFC}" destId="{A1709CFD-0351-48D7-8E76-2D18A203AE66}" srcOrd="2" destOrd="0" presId="urn:microsoft.com/office/officeart/2011/layout/CircleProcess"/>
    <dgm:cxn modelId="{042EF41A-F650-4623-B8D4-8B55FD5C64BB}" type="presParOf" srcId="{317D60B8-1E58-47C7-A386-874943631BFC}" destId="{16444DE7-ABB4-4D65-8272-93BEB855D9DE}" srcOrd="3" destOrd="0" presId="urn:microsoft.com/office/officeart/2011/layout/CircleProcess"/>
    <dgm:cxn modelId="{4AE16335-C7A3-45B8-83DC-DB4B6386CB83}" type="presParOf" srcId="{16444DE7-ABB4-4D65-8272-93BEB855D9DE}" destId="{CBEC36BB-CB3C-475D-AAB1-D2CAF92E42A5}" srcOrd="0" destOrd="0" presId="urn:microsoft.com/office/officeart/2011/layout/CircleProcess"/>
    <dgm:cxn modelId="{FD8D49CD-59A5-4F86-AAFD-7043BBFFDD3C}" type="presParOf" srcId="{317D60B8-1E58-47C7-A386-874943631BFC}" destId="{0561A245-5A25-4C70-942E-F6499BB80429}" srcOrd="4" destOrd="0" presId="urn:microsoft.com/office/officeart/2011/layout/CircleProcess"/>
    <dgm:cxn modelId="{E3705140-69A1-4008-AAE7-7266D0D11694}" type="presParOf" srcId="{0561A245-5A25-4C70-942E-F6499BB80429}" destId="{72D50598-505A-461C-A1D0-288468F823AE}" srcOrd="0" destOrd="0" presId="urn:microsoft.com/office/officeart/2011/layout/CircleProcess"/>
    <dgm:cxn modelId="{2E423106-F7E4-41FB-A072-1B19BC401CC4}" type="presParOf" srcId="{317D60B8-1E58-47C7-A386-874943631BFC}" destId="{0B032520-CFCF-4487-8ED4-9D3EBEFED3D0}" srcOrd="5" destOrd="0" presId="urn:microsoft.com/office/officeart/2011/layout/CircleProcess"/>
    <dgm:cxn modelId="{92D98822-7DC4-40E7-B2EF-E9FD3AC0208B}" type="presParOf" srcId="{317D60B8-1E58-47C7-A386-874943631BFC}" destId="{098892A8-CF80-4813-9349-6A822BB8BCB2}" srcOrd="6" destOrd="0" presId="urn:microsoft.com/office/officeart/2011/layout/CircleProcess"/>
    <dgm:cxn modelId="{DF8DADF4-2783-4FDB-A108-977D8FED5872}" type="presParOf" srcId="{098892A8-CF80-4813-9349-6A822BB8BCB2}" destId="{6BB9D50B-5065-44EF-A2AE-A0764CC613AB}" srcOrd="0" destOrd="0" presId="urn:microsoft.com/office/officeart/2011/layout/CircleProcess"/>
    <dgm:cxn modelId="{291C312D-29F6-467A-8B8F-7B99CABF7627}" type="presParOf" srcId="{317D60B8-1E58-47C7-A386-874943631BFC}" destId="{38465AA0-5F46-47BE-B57A-5232B6EC3813}" srcOrd="7" destOrd="0" presId="urn:microsoft.com/office/officeart/2011/layout/CircleProcess"/>
    <dgm:cxn modelId="{3D6349D0-FF84-40A1-85C3-67C3BEF16896}" type="presParOf" srcId="{38465AA0-5F46-47BE-B57A-5232B6EC3813}" destId="{CF26C5BB-9F0F-4CCC-B4C1-59BF7E8B62F5}" srcOrd="0" destOrd="0" presId="urn:microsoft.com/office/officeart/2011/layout/CircleProcess"/>
    <dgm:cxn modelId="{D39C3ED0-8BB2-4872-9857-1583AFE3B25D}" type="presParOf" srcId="{317D60B8-1E58-47C7-A386-874943631BFC}" destId="{9C6A8413-0293-4267-88A8-C51F1320C191}" srcOrd="8" destOrd="0" presId="urn:microsoft.com/office/officeart/2011/layout/CircleProcess"/>
    <dgm:cxn modelId="{E936EDC3-B73C-4641-93BD-F8C250488749}" type="presParOf" srcId="{317D60B8-1E58-47C7-A386-874943631BFC}" destId="{B84EBD2C-713D-4C91-886D-2BE24501CB16}" srcOrd="9" destOrd="0" presId="urn:microsoft.com/office/officeart/2011/layout/CircleProcess"/>
    <dgm:cxn modelId="{0907C980-CC08-4163-A582-F39A5D0F2EDD}" type="presParOf" srcId="{B84EBD2C-713D-4C91-886D-2BE24501CB16}" destId="{20D30B23-752A-4B33-8A83-CF646CF38F7A}" srcOrd="0" destOrd="0" presId="urn:microsoft.com/office/officeart/2011/layout/CircleProcess"/>
    <dgm:cxn modelId="{2A75DC57-CF35-43C0-B543-66BBF0B7DCA9}" type="presParOf" srcId="{317D60B8-1E58-47C7-A386-874943631BFC}" destId="{362AB6B5-97AD-40C4-8EF8-558EF15A0EEA}" srcOrd="10" destOrd="0" presId="urn:microsoft.com/office/officeart/2011/layout/CircleProcess"/>
    <dgm:cxn modelId="{67C55D66-03F8-407F-94B8-FC61991767E5}" type="presParOf" srcId="{362AB6B5-97AD-40C4-8EF8-558EF15A0EEA}" destId="{01DBE665-3AD2-43AD-89CF-06D444141D9C}" srcOrd="0" destOrd="0" presId="urn:microsoft.com/office/officeart/2011/layout/CircleProcess"/>
    <dgm:cxn modelId="{B733D68D-D30E-4C0F-A84F-6AE5B3E7C3FA}" type="presParOf" srcId="{317D60B8-1E58-47C7-A386-874943631BFC}" destId="{004A6CAB-972E-491A-8B17-98E1AD692932}" srcOrd="11" destOrd="0" presId="urn:microsoft.com/office/officeart/2011/layout/CircleProcess"/>
    <dgm:cxn modelId="{422A2E44-C04B-4FE4-8698-E4C1B9CA89D4}" type="presParOf" srcId="{317D60B8-1E58-47C7-A386-874943631BFC}" destId="{2DBD2B63-1C3D-4ADC-9FE6-3C3EEE08A57E}" srcOrd="12" destOrd="0" presId="urn:microsoft.com/office/officeart/2011/layout/CircleProcess"/>
    <dgm:cxn modelId="{2A84A7AC-DDA9-43B1-B04E-F4DE9A7E3480}" type="presParOf" srcId="{2DBD2B63-1C3D-4ADC-9FE6-3C3EEE08A57E}" destId="{0CE37BE6-9D30-48D1-93E0-9F14EFBE92FE}" srcOrd="0" destOrd="0" presId="urn:microsoft.com/office/officeart/2011/layout/CircleProcess"/>
    <dgm:cxn modelId="{35632029-7BA8-4985-93DD-5F2E55A023CE}" type="presParOf" srcId="{317D60B8-1E58-47C7-A386-874943631BFC}" destId="{92F6B9AF-4BE8-4260-9C59-51C483A5C30C}" srcOrd="13" destOrd="0" presId="urn:microsoft.com/office/officeart/2011/layout/CircleProcess"/>
    <dgm:cxn modelId="{7F8AAFF7-77C1-4D03-9B69-B2639C45B44D}" type="presParOf" srcId="{92F6B9AF-4BE8-4260-9C59-51C483A5C30C}" destId="{6EA87638-0C22-4F4E-AEF8-B74ABF77D6E6}" srcOrd="0" destOrd="0" presId="urn:microsoft.com/office/officeart/2011/layout/CircleProcess"/>
    <dgm:cxn modelId="{F0EBD2E2-EC02-4186-A728-293E41AB6AD7}" type="presParOf" srcId="{317D60B8-1E58-47C7-A386-874943631BFC}" destId="{C39E1FA7-526E-401A-AB52-C3572F6EC9DB}" srcOrd="14" destOrd="0" presId="urn:microsoft.com/office/officeart/2011/layout/CircleProcess"/>
    <dgm:cxn modelId="{277EDB8D-8F26-4FD6-BA91-BDAB67FE6C6F}" type="presParOf" srcId="{317D60B8-1E58-47C7-A386-874943631BFC}" destId="{B1DAF772-16AD-4B09-83DF-403729CBFD22}" srcOrd="15" destOrd="0" presId="urn:microsoft.com/office/officeart/2011/layout/CircleProcess"/>
    <dgm:cxn modelId="{F87D35F9-5453-43FA-82CA-EDD34E6C545E}" type="presParOf" srcId="{B1DAF772-16AD-4B09-83DF-403729CBFD22}" destId="{F6CEB81B-FF29-4094-ABAA-77EE4770866A}" srcOrd="0" destOrd="0" presId="urn:microsoft.com/office/officeart/2011/layout/CircleProcess"/>
    <dgm:cxn modelId="{F3A4708E-4842-4066-9630-F2F0BD717278}" type="presParOf" srcId="{317D60B8-1E58-47C7-A386-874943631BFC}" destId="{7A9EACF2-85DE-4D41-B6E9-B2C44886D94B}" srcOrd="16" destOrd="0" presId="urn:microsoft.com/office/officeart/2011/layout/CircleProcess"/>
    <dgm:cxn modelId="{801E83C4-731B-4D8F-9DA9-AB1CEFBC2294}" type="presParOf" srcId="{7A9EACF2-85DE-4D41-B6E9-B2C44886D94B}" destId="{45365A49-E8B9-4EBA-AE3F-B3327D54E20A}" srcOrd="0" destOrd="0" presId="urn:microsoft.com/office/officeart/2011/layout/CircleProcess"/>
    <dgm:cxn modelId="{1C884B2D-2803-4B1D-8192-8B222B879304}" type="presParOf" srcId="{317D60B8-1E58-47C7-A386-874943631BFC}" destId="{E38E3C81-4A4E-44B4-B133-CF6D16952DAA}" srcOrd="17" destOrd="0" presId="urn:microsoft.com/office/officeart/2011/layout/CircleProcess"/>
    <dgm:cxn modelId="{40C282AE-C5EF-4D97-A96E-832F3D4229BB}" type="presParOf" srcId="{317D60B8-1E58-47C7-A386-874943631BFC}" destId="{97DA1932-BCCC-4DA2-A568-6664A6232ED1}" srcOrd="18" destOrd="0" presId="urn:microsoft.com/office/officeart/2011/layout/CircleProcess"/>
    <dgm:cxn modelId="{51B615D7-39D8-45C4-90B3-41752E1A8CE3}" type="presParOf" srcId="{97DA1932-BCCC-4DA2-A568-6664A6232ED1}" destId="{68CA2306-7D3B-40AA-B0DD-235647CE798C}" srcOrd="0" destOrd="0" presId="urn:microsoft.com/office/officeart/2011/layout/CircleProcess"/>
    <dgm:cxn modelId="{946D3F9B-283F-445A-859A-5607304C3B22}" type="presParOf" srcId="{317D60B8-1E58-47C7-A386-874943631BFC}" destId="{12D178FE-C4AE-4E3F-887C-EB915CFE1503}" srcOrd="19" destOrd="0" presId="urn:microsoft.com/office/officeart/2011/layout/CircleProcess"/>
    <dgm:cxn modelId="{7A3E8776-0A93-49B7-9042-77DB55A69ED5}" type="presParOf" srcId="{12D178FE-C4AE-4E3F-887C-EB915CFE1503}" destId="{E290CE4C-58E2-4DF6-A9AB-D2EBB1C62CA9}" srcOrd="0" destOrd="0" presId="urn:microsoft.com/office/officeart/2011/layout/CircleProcess"/>
    <dgm:cxn modelId="{3EFDF32C-F65E-4684-BEDC-D58CC810616E}" type="presParOf" srcId="{317D60B8-1E58-47C7-A386-874943631BFC}" destId="{20131C98-4BE6-4C5A-8AAB-4B79B690C1F0}" srcOrd="20" destOrd="0" presId="urn:microsoft.com/office/officeart/2011/layout/CircleProcess"/>
    <dgm:cxn modelId="{CF3FCDF2-4D33-46C0-9CBD-47E545834E45}" type="presParOf" srcId="{317D60B8-1E58-47C7-A386-874943631BFC}" destId="{0DF6C53C-CDB5-4C72-B5D9-841DDF18C0C6}" srcOrd="21" destOrd="0" presId="urn:microsoft.com/office/officeart/2011/layout/CircleProcess"/>
    <dgm:cxn modelId="{5DF4FBA6-F58B-4CCD-AE2D-BE5E9F4A9F40}" type="presParOf" srcId="{0DF6C53C-CDB5-4C72-B5D9-841DDF18C0C6}" destId="{A1343CAC-2F74-4974-913A-460A6DE778CF}" srcOrd="0" destOrd="0" presId="urn:microsoft.com/office/officeart/2011/layout/CircleProcess"/>
    <dgm:cxn modelId="{E8108D85-27A4-4EC7-8644-9B2280176E92}" type="presParOf" srcId="{317D60B8-1E58-47C7-A386-874943631BFC}" destId="{E74496E6-5D2E-409D-BE80-34E7745AD886}" srcOrd="22" destOrd="0" presId="urn:microsoft.com/office/officeart/2011/layout/CircleProcess"/>
    <dgm:cxn modelId="{23C7AABA-B410-44DD-A727-A09CD99F8888}" type="presParOf" srcId="{E74496E6-5D2E-409D-BE80-34E7745AD886}" destId="{9547C4FD-0811-4073-AC58-2F9B23DDE4A3}" srcOrd="0" destOrd="0" presId="urn:microsoft.com/office/officeart/2011/layout/CircleProcess"/>
    <dgm:cxn modelId="{F8446903-AE2A-4FF8-B7DC-7161B0C8505E}" type="presParOf" srcId="{317D60B8-1E58-47C7-A386-874943631BFC}" destId="{83D459DE-9B6C-491A-A179-0D5A2271A1A9}" srcOrd="23" destOrd="0" presId="urn:microsoft.com/office/officeart/2011/layout/CircleProcess"/>
    <dgm:cxn modelId="{6EE9F29F-5EF6-42E2-992D-6D90C62B88BE}" type="presParOf" srcId="{317D60B8-1E58-47C7-A386-874943631BFC}" destId="{8315FFF3-9147-40F2-B44E-55E5E8A07566}" srcOrd="24" destOrd="0" presId="urn:microsoft.com/office/officeart/2011/layout/CircleProcess"/>
    <dgm:cxn modelId="{43599E9D-5A1C-4C23-82EA-4220E33BBF02}" type="presParOf" srcId="{8315FFF3-9147-40F2-B44E-55E5E8A07566}" destId="{8FC46236-3910-4F66-8B4B-921B5A9BF483}" srcOrd="0" destOrd="0" presId="urn:microsoft.com/office/officeart/2011/layout/CircleProcess"/>
    <dgm:cxn modelId="{761D2BAC-EB78-429E-AF9A-88BCC9B3AF4D}" type="presParOf" srcId="{317D60B8-1E58-47C7-A386-874943631BFC}" destId="{976D0918-A288-4177-8E0B-479D37A4976C}" srcOrd="25" destOrd="0" presId="urn:microsoft.com/office/officeart/2011/layout/CircleProcess"/>
    <dgm:cxn modelId="{1ED751F1-D433-40B1-B536-B37093422460}" type="presParOf" srcId="{976D0918-A288-4177-8E0B-479D37A4976C}" destId="{5AFD17BD-932E-43D1-AF6C-4BA6DCA90411}" srcOrd="0" destOrd="0" presId="urn:microsoft.com/office/officeart/2011/layout/CircleProcess"/>
    <dgm:cxn modelId="{6A32A94F-0958-4A2E-B5B4-3D671579F98F}" type="presParOf" srcId="{317D60B8-1E58-47C7-A386-874943631BFC}" destId="{2883ECF9-9D07-47D1-99CE-093C0EEB6B02}" srcOrd="26" destOrd="0" presId="urn:microsoft.com/office/officeart/2011/layout/CircleProcess"/>
    <dgm:cxn modelId="{537AB5E2-A5CB-4360-A367-2B60BCD80003}" type="presParOf" srcId="{317D60B8-1E58-47C7-A386-874943631BFC}" destId="{F1350D4A-3190-42FB-8DF2-92157E73E603}" srcOrd="27" destOrd="0" presId="urn:microsoft.com/office/officeart/2011/layout/CircleProcess"/>
    <dgm:cxn modelId="{C6E73A22-3C41-4151-AA32-90C4BE8FBE5C}" type="presParOf" srcId="{F1350D4A-3190-42FB-8DF2-92157E73E603}" destId="{6D74DF25-0D2C-48AA-807C-6AF3B183777B}" srcOrd="0" destOrd="0" presId="urn:microsoft.com/office/officeart/2011/layout/CircleProcess"/>
    <dgm:cxn modelId="{3C5CDC76-EDA1-42B5-9853-8B86692A4735}" type="presParOf" srcId="{317D60B8-1E58-47C7-A386-874943631BFC}" destId="{A003A8C0-25D1-4AD4-BFAD-A031D5BD4C17}" srcOrd="28" destOrd="0" presId="urn:microsoft.com/office/officeart/2011/layout/CircleProcess"/>
    <dgm:cxn modelId="{BCC6D0E3-5564-4A52-B78E-6FC5FACA510F}" type="presParOf" srcId="{A003A8C0-25D1-4AD4-BFAD-A031D5BD4C17}" destId="{BFEF044F-71F8-48B5-8506-B492208FB159}" srcOrd="0" destOrd="0" presId="urn:microsoft.com/office/officeart/2011/layout/CircleProcess"/>
    <dgm:cxn modelId="{72117DCC-6EFE-4299-B9E3-7E081E88DDBC}" type="presParOf" srcId="{317D60B8-1E58-47C7-A386-874943631BFC}" destId="{6E294CF3-8A52-4623-BC0F-E81E06F177DA}" srcOrd="29" destOrd="0" presId="urn:microsoft.com/office/officeart/2011/layout/Circle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E0E6F7-5804-4FA6-B1D6-EC22F1B4FE87}"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ABEABAD8-D8C4-4E93-8C27-867BFA0703C2}">
      <dgm:prSet phldrT="[Text]" custT="1"/>
      <dgm:spPr>
        <a:solidFill>
          <a:schemeClr val="bg1">
            <a:lumMod val="95000"/>
            <a:alpha val="90000"/>
          </a:schemeClr>
        </a:solidFill>
        <a:ln>
          <a:solidFill>
            <a:schemeClr val="bg1">
              <a:lumMod val="85000"/>
            </a:schemeClr>
          </a:solidFill>
        </a:ln>
      </dgm:spPr>
      <dgm:t>
        <a:bodyPr/>
        <a:lstStyle/>
        <a:p>
          <a:r>
            <a:rPr lang="en-GB" sz="900" dirty="0"/>
            <a:t>1. General</a:t>
          </a:r>
        </a:p>
      </dgm:t>
    </dgm:pt>
    <dgm:pt modelId="{F30C1B02-FE88-41AE-B46E-3424A5849A7F}" type="parTrans" cxnId="{7722D270-BBEE-4320-BAF7-3A905A09CF72}">
      <dgm:prSet/>
      <dgm:spPr/>
      <dgm:t>
        <a:bodyPr/>
        <a:lstStyle/>
        <a:p>
          <a:endParaRPr lang="en-GB" sz="2400"/>
        </a:p>
      </dgm:t>
    </dgm:pt>
    <dgm:pt modelId="{55FE2CBB-BBEA-44CC-9955-1BBE6BEF70E4}" type="sibTrans" cxnId="{7722D270-BBEE-4320-BAF7-3A905A09CF72}">
      <dgm:prSet/>
      <dgm:spPr/>
      <dgm:t>
        <a:bodyPr/>
        <a:lstStyle/>
        <a:p>
          <a:endParaRPr lang="en-GB" sz="2400"/>
        </a:p>
      </dgm:t>
    </dgm:pt>
    <dgm:pt modelId="{FF109C59-A393-4030-AFA8-87B1281B20B8}">
      <dgm:prSet phldrT="[Text]" custT="1"/>
      <dgm:spPr>
        <a:solidFill>
          <a:schemeClr val="bg1">
            <a:lumMod val="95000"/>
            <a:alpha val="90000"/>
          </a:schemeClr>
        </a:solidFill>
        <a:ln>
          <a:solidFill>
            <a:schemeClr val="bg1">
              <a:lumMod val="85000"/>
            </a:schemeClr>
          </a:solidFill>
        </a:ln>
      </dgm:spPr>
      <dgm:t>
        <a:bodyPr/>
        <a:lstStyle/>
        <a:p>
          <a:r>
            <a:rPr lang="en-GB" sz="900" dirty="0"/>
            <a:t>2. The </a:t>
          </a:r>
          <a:r>
            <a:rPr lang="en-GB" sz="900" i="1" dirty="0"/>
            <a:t>Contractor’s </a:t>
          </a:r>
          <a:r>
            <a:rPr lang="en-GB" sz="900" i="0" dirty="0"/>
            <a:t>main responsibilities</a:t>
          </a:r>
          <a:endParaRPr lang="en-GB" sz="900" dirty="0"/>
        </a:p>
      </dgm:t>
    </dgm:pt>
    <dgm:pt modelId="{2104FB2B-1584-4899-936A-5C89641F9EAD}" type="parTrans" cxnId="{F9E11189-BBCD-4A03-BB48-FEEA1BB9FECE}">
      <dgm:prSet/>
      <dgm:spPr/>
      <dgm:t>
        <a:bodyPr/>
        <a:lstStyle/>
        <a:p>
          <a:endParaRPr lang="en-GB" sz="2400"/>
        </a:p>
      </dgm:t>
    </dgm:pt>
    <dgm:pt modelId="{56E01295-2E12-4584-9E81-F86BF04E49B5}" type="sibTrans" cxnId="{F9E11189-BBCD-4A03-BB48-FEEA1BB9FECE}">
      <dgm:prSet/>
      <dgm:spPr/>
      <dgm:t>
        <a:bodyPr/>
        <a:lstStyle/>
        <a:p>
          <a:endParaRPr lang="en-GB" sz="2400"/>
        </a:p>
      </dgm:t>
    </dgm:pt>
    <dgm:pt modelId="{7E52856F-C123-4235-8BA7-BAF868B1F6EF}">
      <dgm:prSet phldrT="[Text]" custT="1"/>
      <dgm:spPr>
        <a:solidFill>
          <a:schemeClr val="bg1">
            <a:lumMod val="95000"/>
            <a:alpha val="90000"/>
          </a:schemeClr>
        </a:solidFill>
        <a:ln>
          <a:solidFill>
            <a:schemeClr val="bg1">
              <a:lumMod val="85000"/>
            </a:schemeClr>
          </a:solidFill>
        </a:ln>
      </dgm:spPr>
      <dgm:t>
        <a:bodyPr/>
        <a:lstStyle/>
        <a:p>
          <a:r>
            <a:rPr lang="en-GB" sz="900" dirty="0"/>
            <a:t>3. Time</a:t>
          </a:r>
        </a:p>
      </dgm:t>
    </dgm:pt>
    <dgm:pt modelId="{4DB77D6F-89A2-43FB-B636-FC16301300C8}" type="parTrans" cxnId="{FD105CB6-8A43-4D7F-9FA7-A0869AE17DAF}">
      <dgm:prSet/>
      <dgm:spPr/>
      <dgm:t>
        <a:bodyPr/>
        <a:lstStyle/>
        <a:p>
          <a:endParaRPr lang="en-GB" sz="2400"/>
        </a:p>
      </dgm:t>
    </dgm:pt>
    <dgm:pt modelId="{1E3600F2-EB87-4F6A-B4AE-C6C8911BCAA0}" type="sibTrans" cxnId="{FD105CB6-8A43-4D7F-9FA7-A0869AE17DAF}">
      <dgm:prSet/>
      <dgm:spPr/>
      <dgm:t>
        <a:bodyPr/>
        <a:lstStyle/>
        <a:p>
          <a:endParaRPr lang="en-GB" sz="2400"/>
        </a:p>
      </dgm:t>
    </dgm:pt>
    <dgm:pt modelId="{32AF5948-88B7-49E6-8677-0B029B500045}">
      <dgm:prSet phldrT="[Text]" custT="1"/>
      <dgm:spPr>
        <a:solidFill>
          <a:schemeClr val="bg1">
            <a:lumMod val="95000"/>
            <a:alpha val="90000"/>
          </a:schemeClr>
        </a:solidFill>
        <a:ln>
          <a:solidFill>
            <a:schemeClr val="bg1">
              <a:lumMod val="85000"/>
            </a:schemeClr>
          </a:solidFill>
        </a:ln>
      </dgm:spPr>
      <dgm:t>
        <a:bodyPr/>
        <a:lstStyle/>
        <a:p>
          <a:r>
            <a:rPr lang="en-GB" sz="900" dirty="0"/>
            <a:t>4. Quality Management</a:t>
          </a:r>
        </a:p>
      </dgm:t>
    </dgm:pt>
    <dgm:pt modelId="{F4F57594-5EE5-4E3E-B064-234A5C45290D}" type="parTrans" cxnId="{BD3BDF41-3244-489A-A641-1C9B19BC0713}">
      <dgm:prSet/>
      <dgm:spPr/>
      <dgm:t>
        <a:bodyPr/>
        <a:lstStyle/>
        <a:p>
          <a:endParaRPr lang="en-GB" sz="2400"/>
        </a:p>
      </dgm:t>
    </dgm:pt>
    <dgm:pt modelId="{5D927B13-1819-4846-96B3-A478441C0C17}" type="sibTrans" cxnId="{BD3BDF41-3244-489A-A641-1C9B19BC0713}">
      <dgm:prSet/>
      <dgm:spPr/>
      <dgm:t>
        <a:bodyPr/>
        <a:lstStyle/>
        <a:p>
          <a:endParaRPr lang="en-GB" sz="2400"/>
        </a:p>
      </dgm:t>
    </dgm:pt>
    <dgm:pt modelId="{49CFCD7A-DF2F-481C-8663-98D0CE9E8DC3}">
      <dgm:prSet phldrT="[Text]" custT="1"/>
      <dgm:spPr>
        <a:solidFill>
          <a:schemeClr val="bg1">
            <a:lumMod val="95000"/>
            <a:alpha val="90000"/>
          </a:schemeClr>
        </a:solidFill>
        <a:ln>
          <a:solidFill>
            <a:schemeClr val="bg1">
              <a:lumMod val="85000"/>
            </a:schemeClr>
          </a:solidFill>
        </a:ln>
      </dgm:spPr>
      <dgm:t>
        <a:bodyPr/>
        <a:lstStyle/>
        <a:p>
          <a:r>
            <a:rPr lang="en-GB" sz="900" dirty="0"/>
            <a:t>5. Payment</a:t>
          </a:r>
        </a:p>
      </dgm:t>
    </dgm:pt>
    <dgm:pt modelId="{353463B0-E1BA-45AA-A4AC-89699C5AE67D}" type="parTrans" cxnId="{70BEF56C-C7FD-4F81-BFB4-1C18204CDEF1}">
      <dgm:prSet/>
      <dgm:spPr/>
      <dgm:t>
        <a:bodyPr/>
        <a:lstStyle/>
        <a:p>
          <a:endParaRPr lang="en-GB" sz="2400"/>
        </a:p>
      </dgm:t>
    </dgm:pt>
    <dgm:pt modelId="{B5166DE6-B412-4E52-9E0F-853A55242E6E}" type="sibTrans" cxnId="{70BEF56C-C7FD-4F81-BFB4-1C18204CDEF1}">
      <dgm:prSet/>
      <dgm:spPr/>
      <dgm:t>
        <a:bodyPr/>
        <a:lstStyle/>
        <a:p>
          <a:endParaRPr lang="en-GB" sz="2400"/>
        </a:p>
      </dgm:t>
    </dgm:pt>
    <dgm:pt modelId="{2D4A47B2-9E51-4470-8476-E90FA87BC68C}">
      <dgm:prSet phldrT="[Text]" custT="1"/>
      <dgm:spPr>
        <a:solidFill>
          <a:schemeClr val="bg1">
            <a:lumMod val="95000"/>
            <a:alpha val="90000"/>
          </a:schemeClr>
        </a:solidFill>
        <a:ln>
          <a:solidFill>
            <a:schemeClr val="bg1">
              <a:lumMod val="85000"/>
            </a:schemeClr>
          </a:solidFill>
        </a:ln>
      </dgm:spPr>
      <dgm:t>
        <a:bodyPr/>
        <a:lstStyle/>
        <a:p>
          <a:r>
            <a:rPr lang="en-GB" sz="900" dirty="0"/>
            <a:t>6. Compensation Events</a:t>
          </a:r>
        </a:p>
      </dgm:t>
    </dgm:pt>
    <dgm:pt modelId="{5D8E18F8-26D4-4A89-8926-96D0D3B8E640}" type="parTrans" cxnId="{C3E63AA6-B328-432B-A9F4-2DDB18BB993D}">
      <dgm:prSet/>
      <dgm:spPr/>
      <dgm:t>
        <a:bodyPr/>
        <a:lstStyle/>
        <a:p>
          <a:endParaRPr lang="en-GB" sz="2400"/>
        </a:p>
      </dgm:t>
    </dgm:pt>
    <dgm:pt modelId="{4CDB449A-A4A6-4092-B204-B4420F89280A}" type="sibTrans" cxnId="{C3E63AA6-B328-432B-A9F4-2DDB18BB993D}">
      <dgm:prSet/>
      <dgm:spPr/>
      <dgm:t>
        <a:bodyPr/>
        <a:lstStyle/>
        <a:p>
          <a:endParaRPr lang="en-GB" sz="2400"/>
        </a:p>
      </dgm:t>
    </dgm:pt>
    <dgm:pt modelId="{CBDBE811-24A4-4483-BD30-0F8995BB9A3B}">
      <dgm:prSet phldrT="[Text]" custT="1"/>
      <dgm:spPr>
        <a:solidFill>
          <a:schemeClr val="bg1">
            <a:lumMod val="95000"/>
            <a:alpha val="90000"/>
          </a:schemeClr>
        </a:solidFill>
        <a:ln>
          <a:solidFill>
            <a:schemeClr val="bg1">
              <a:lumMod val="85000"/>
            </a:schemeClr>
          </a:solidFill>
        </a:ln>
      </dgm:spPr>
      <dgm:t>
        <a:bodyPr/>
        <a:lstStyle/>
        <a:p>
          <a:r>
            <a:rPr lang="en-GB" sz="900" dirty="0"/>
            <a:t>7. Use of equipment and things</a:t>
          </a:r>
        </a:p>
      </dgm:t>
    </dgm:pt>
    <dgm:pt modelId="{7562116D-2FAF-4796-B71A-0F125F6050AC}" type="parTrans" cxnId="{2F95A3B4-053E-4B77-B124-2B933B2759CC}">
      <dgm:prSet/>
      <dgm:spPr/>
      <dgm:t>
        <a:bodyPr/>
        <a:lstStyle/>
        <a:p>
          <a:endParaRPr lang="en-GB" sz="2400"/>
        </a:p>
      </dgm:t>
    </dgm:pt>
    <dgm:pt modelId="{89170C1A-93FD-46FF-AEDE-1FEFA6850F68}" type="sibTrans" cxnId="{2F95A3B4-053E-4B77-B124-2B933B2759CC}">
      <dgm:prSet/>
      <dgm:spPr/>
      <dgm:t>
        <a:bodyPr/>
        <a:lstStyle/>
        <a:p>
          <a:endParaRPr lang="en-GB" sz="2400"/>
        </a:p>
      </dgm:t>
    </dgm:pt>
    <dgm:pt modelId="{36A5F40B-43D6-493D-83C6-20E04F9D650C}">
      <dgm:prSet phldrT="[Text]" custT="1"/>
      <dgm:spPr>
        <a:solidFill>
          <a:schemeClr val="bg1">
            <a:lumMod val="95000"/>
            <a:alpha val="90000"/>
          </a:schemeClr>
        </a:solidFill>
        <a:ln>
          <a:solidFill>
            <a:schemeClr val="bg1">
              <a:lumMod val="85000"/>
            </a:schemeClr>
          </a:solidFill>
        </a:ln>
      </dgm:spPr>
      <dgm:t>
        <a:bodyPr/>
        <a:lstStyle/>
        <a:p>
          <a:r>
            <a:rPr lang="en-GB" sz="900" dirty="0"/>
            <a:t>8. Liabilities and insurance</a:t>
          </a:r>
        </a:p>
      </dgm:t>
    </dgm:pt>
    <dgm:pt modelId="{66F26B79-F1D2-484C-B86C-9F5B2976E512}" type="parTrans" cxnId="{CA4BE0BE-271A-401A-AA52-8F59D6C6242C}">
      <dgm:prSet/>
      <dgm:spPr/>
      <dgm:t>
        <a:bodyPr/>
        <a:lstStyle/>
        <a:p>
          <a:endParaRPr lang="en-GB" sz="2400"/>
        </a:p>
      </dgm:t>
    </dgm:pt>
    <dgm:pt modelId="{BD8F0011-DFDF-497D-9CD4-57A795E13ADF}" type="sibTrans" cxnId="{CA4BE0BE-271A-401A-AA52-8F59D6C6242C}">
      <dgm:prSet/>
      <dgm:spPr/>
      <dgm:t>
        <a:bodyPr/>
        <a:lstStyle/>
        <a:p>
          <a:endParaRPr lang="en-GB" sz="2400"/>
        </a:p>
      </dgm:t>
    </dgm:pt>
    <dgm:pt modelId="{3B1D126D-93A2-4F6B-869B-C9C68DD0EC80}">
      <dgm:prSet phldrT="[Text]" custT="1"/>
      <dgm:spPr>
        <a:solidFill>
          <a:schemeClr val="bg1">
            <a:lumMod val="95000"/>
            <a:alpha val="90000"/>
          </a:schemeClr>
        </a:solidFill>
        <a:ln>
          <a:solidFill>
            <a:schemeClr val="bg1">
              <a:lumMod val="85000"/>
            </a:schemeClr>
          </a:solidFill>
        </a:ln>
      </dgm:spPr>
      <dgm:t>
        <a:bodyPr/>
        <a:lstStyle/>
        <a:p>
          <a:r>
            <a:rPr lang="en-GB" sz="900" dirty="0"/>
            <a:t>9. Termination and resolving disputes</a:t>
          </a:r>
        </a:p>
      </dgm:t>
    </dgm:pt>
    <dgm:pt modelId="{17D17327-1FE0-4FF2-B118-CF60D5508377}" type="parTrans" cxnId="{CB498A26-9383-4221-A449-D17380B9E56A}">
      <dgm:prSet/>
      <dgm:spPr/>
      <dgm:t>
        <a:bodyPr/>
        <a:lstStyle/>
        <a:p>
          <a:endParaRPr lang="en-GB" sz="2400"/>
        </a:p>
      </dgm:t>
    </dgm:pt>
    <dgm:pt modelId="{6D98382C-C98D-49D4-8526-87252BB42B4C}" type="sibTrans" cxnId="{CB498A26-9383-4221-A449-D17380B9E56A}">
      <dgm:prSet/>
      <dgm:spPr/>
      <dgm:t>
        <a:bodyPr/>
        <a:lstStyle/>
        <a:p>
          <a:endParaRPr lang="en-GB" sz="2400"/>
        </a:p>
      </dgm:t>
    </dgm:pt>
    <dgm:pt modelId="{00C6983B-CDAA-472D-962B-A8B1836B57CA}">
      <dgm:prSet phldrT="[Text]" custT="1"/>
      <dgm:spPr>
        <a:solidFill>
          <a:schemeClr val="bg1">
            <a:lumMod val="95000"/>
            <a:alpha val="90000"/>
          </a:schemeClr>
        </a:solidFill>
        <a:ln>
          <a:solidFill>
            <a:schemeClr val="bg1">
              <a:lumMod val="85000"/>
            </a:schemeClr>
          </a:solidFill>
        </a:ln>
      </dgm:spPr>
      <dgm:t>
        <a:bodyPr/>
        <a:lstStyle/>
        <a:p>
          <a:r>
            <a:rPr lang="en-GB" sz="2000" b="1" dirty="0"/>
            <a:t>TSSC</a:t>
          </a:r>
        </a:p>
      </dgm:t>
    </dgm:pt>
    <dgm:pt modelId="{29A83C92-12E0-444E-9AD0-E74DA72BA7FC}" type="parTrans" cxnId="{3D850A88-D0CB-4E81-86A7-998D492751AE}">
      <dgm:prSet/>
      <dgm:spPr/>
      <dgm:t>
        <a:bodyPr/>
        <a:lstStyle/>
        <a:p>
          <a:endParaRPr lang="en-GB" sz="2400"/>
        </a:p>
      </dgm:t>
    </dgm:pt>
    <dgm:pt modelId="{36791B36-03E0-47F0-8096-A7F924A73B2C}" type="sibTrans" cxnId="{3D850A88-D0CB-4E81-86A7-998D492751AE}">
      <dgm:prSet/>
      <dgm:spPr/>
      <dgm:t>
        <a:bodyPr/>
        <a:lstStyle/>
        <a:p>
          <a:endParaRPr lang="en-GB" sz="2400"/>
        </a:p>
      </dgm:t>
    </dgm:pt>
    <dgm:pt modelId="{317D60B8-1E58-47C7-A386-874943631BFC}" type="pres">
      <dgm:prSet presAssocID="{9EE0E6F7-5804-4FA6-B1D6-EC22F1B4FE87}" presName="Name0" presStyleCnt="0">
        <dgm:presLayoutVars>
          <dgm:chMax val="11"/>
          <dgm:chPref val="11"/>
          <dgm:dir/>
          <dgm:resizeHandles/>
        </dgm:presLayoutVars>
      </dgm:prSet>
      <dgm:spPr/>
    </dgm:pt>
    <dgm:pt modelId="{1CB1E237-3715-4D9C-9F12-212056B580F5}" type="pres">
      <dgm:prSet presAssocID="{3B1D126D-93A2-4F6B-869B-C9C68DD0EC80}" presName="Accent10" presStyleCnt="0"/>
      <dgm:spPr/>
    </dgm:pt>
    <dgm:pt modelId="{68DBE7F8-4F1C-485F-BC02-9EAF7D9DCA44}" type="pres">
      <dgm:prSet presAssocID="{3B1D126D-93A2-4F6B-869B-C9C68DD0EC80}" presName="Accent" presStyleLbl="node1" presStyleIdx="0" presStyleCnt="10"/>
      <dgm:spPr>
        <a:solidFill>
          <a:schemeClr val="bg2">
            <a:lumMod val="75000"/>
          </a:schemeClr>
        </a:solidFill>
      </dgm:spPr>
    </dgm:pt>
    <dgm:pt modelId="{E9B97BE7-30F7-4274-AD38-F6B6712B62F2}" type="pres">
      <dgm:prSet presAssocID="{3B1D126D-93A2-4F6B-869B-C9C68DD0EC80}" presName="ParentBackground10" presStyleCnt="0"/>
      <dgm:spPr/>
    </dgm:pt>
    <dgm:pt modelId="{6EAB1679-8FBF-4D61-B982-F85F58556D99}" type="pres">
      <dgm:prSet presAssocID="{3B1D126D-93A2-4F6B-869B-C9C68DD0EC80}" presName="ParentBackground" presStyleLbl="fgAcc1" presStyleIdx="0" presStyleCnt="10"/>
      <dgm:spPr/>
    </dgm:pt>
    <dgm:pt modelId="{A1709CFD-0351-48D7-8E76-2D18A203AE66}" type="pres">
      <dgm:prSet presAssocID="{3B1D126D-93A2-4F6B-869B-C9C68DD0EC80}" presName="Parent10" presStyleLbl="revTx" presStyleIdx="0" presStyleCnt="0">
        <dgm:presLayoutVars>
          <dgm:chMax val="1"/>
          <dgm:chPref val="1"/>
          <dgm:bulletEnabled val="1"/>
        </dgm:presLayoutVars>
      </dgm:prSet>
      <dgm:spPr/>
    </dgm:pt>
    <dgm:pt modelId="{16444DE7-ABB4-4D65-8272-93BEB855D9DE}" type="pres">
      <dgm:prSet presAssocID="{36A5F40B-43D6-493D-83C6-20E04F9D650C}" presName="Accent9" presStyleCnt="0"/>
      <dgm:spPr/>
    </dgm:pt>
    <dgm:pt modelId="{CBEC36BB-CB3C-475D-AAB1-D2CAF92E42A5}" type="pres">
      <dgm:prSet presAssocID="{36A5F40B-43D6-493D-83C6-20E04F9D650C}" presName="Accent" presStyleLbl="node1" presStyleIdx="1" presStyleCnt="10"/>
      <dgm:spPr>
        <a:solidFill>
          <a:schemeClr val="bg2">
            <a:lumMod val="75000"/>
          </a:schemeClr>
        </a:solidFill>
      </dgm:spPr>
    </dgm:pt>
    <dgm:pt modelId="{0561A245-5A25-4C70-942E-F6499BB80429}" type="pres">
      <dgm:prSet presAssocID="{36A5F40B-43D6-493D-83C6-20E04F9D650C}" presName="ParentBackground9" presStyleCnt="0"/>
      <dgm:spPr/>
    </dgm:pt>
    <dgm:pt modelId="{72D50598-505A-461C-A1D0-288468F823AE}" type="pres">
      <dgm:prSet presAssocID="{36A5F40B-43D6-493D-83C6-20E04F9D650C}" presName="ParentBackground" presStyleLbl="fgAcc1" presStyleIdx="1" presStyleCnt="10"/>
      <dgm:spPr/>
    </dgm:pt>
    <dgm:pt modelId="{0B032520-CFCF-4487-8ED4-9D3EBEFED3D0}" type="pres">
      <dgm:prSet presAssocID="{36A5F40B-43D6-493D-83C6-20E04F9D650C}" presName="Parent9" presStyleLbl="revTx" presStyleIdx="0" presStyleCnt="0">
        <dgm:presLayoutVars>
          <dgm:chMax val="1"/>
          <dgm:chPref val="1"/>
          <dgm:bulletEnabled val="1"/>
        </dgm:presLayoutVars>
      </dgm:prSet>
      <dgm:spPr/>
    </dgm:pt>
    <dgm:pt modelId="{098892A8-CF80-4813-9349-6A822BB8BCB2}" type="pres">
      <dgm:prSet presAssocID="{CBDBE811-24A4-4483-BD30-0F8995BB9A3B}" presName="Accent8" presStyleCnt="0"/>
      <dgm:spPr/>
    </dgm:pt>
    <dgm:pt modelId="{6BB9D50B-5065-44EF-A2AE-A0764CC613AB}" type="pres">
      <dgm:prSet presAssocID="{CBDBE811-24A4-4483-BD30-0F8995BB9A3B}" presName="Accent" presStyleLbl="node1" presStyleIdx="2" presStyleCnt="10"/>
      <dgm:spPr>
        <a:solidFill>
          <a:schemeClr val="bg2">
            <a:lumMod val="75000"/>
          </a:schemeClr>
        </a:solidFill>
      </dgm:spPr>
    </dgm:pt>
    <dgm:pt modelId="{38465AA0-5F46-47BE-B57A-5232B6EC3813}" type="pres">
      <dgm:prSet presAssocID="{CBDBE811-24A4-4483-BD30-0F8995BB9A3B}" presName="ParentBackground8" presStyleCnt="0"/>
      <dgm:spPr/>
    </dgm:pt>
    <dgm:pt modelId="{CF26C5BB-9F0F-4CCC-B4C1-59BF7E8B62F5}" type="pres">
      <dgm:prSet presAssocID="{CBDBE811-24A4-4483-BD30-0F8995BB9A3B}" presName="ParentBackground" presStyleLbl="fgAcc1" presStyleIdx="2" presStyleCnt="10"/>
      <dgm:spPr/>
    </dgm:pt>
    <dgm:pt modelId="{9C6A8413-0293-4267-88A8-C51F1320C191}" type="pres">
      <dgm:prSet presAssocID="{CBDBE811-24A4-4483-BD30-0F8995BB9A3B}" presName="Parent8" presStyleLbl="revTx" presStyleIdx="0" presStyleCnt="0">
        <dgm:presLayoutVars>
          <dgm:chMax val="1"/>
          <dgm:chPref val="1"/>
          <dgm:bulletEnabled val="1"/>
        </dgm:presLayoutVars>
      </dgm:prSet>
      <dgm:spPr/>
    </dgm:pt>
    <dgm:pt modelId="{B84EBD2C-713D-4C91-886D-2BE24501CB16}" type="pres">
      <dgm:prSet presAssocID="{2D4A47B2-9E51-4470-8476-E90FA87BC68C}" presName="Accent7" presStyleCnt="0"/>
      <dgm:spPr/>
    </dgm:pt>
    <dgm:pt modelId="{20D30B23-752A-4B33-8A83-CF646CF38F7A}" type="pres">
      <dgm:prSet presAssocID="{2D4A47B2-9E51-4470-8476-E90FA87BC68C}" presName="Accent" presStyleLbl="node1" presStyleIdx="3" presStyleCnt="10"/>
      <dgm:spPr>
        <a:solidFill>
          <a:schemeClr val="bg2">
            <a:lumMod val="75000"/>
          </a:schemeClr>
        </a:solidFill>
      </dgm:spPr>
    </dgm:pt>
    <dgm:pt modelId="{362AB6B5-97AD-40C4-8EF8-558EF15A0EEA}" type="pres">
      <dgm:prSet presAssocID="{2D4A47B2-9E51-4470-8476-E90FA87BC68C}" presName="ParentBackground7" presStyleCnt="0"/>
      <dgm:spPr/>
    </dgm:pt>
    <dgm:pt modelId="{01DBE665-3AD2-43AD-89CF-06D444141D9C}" type="pres">
      <dgm:prSet presAssocID="{2D4A47B2-9E51-4470-8476-E90FA87BC68C}" presName="ParentBackground" presStyleLbl="fgAcc1" presStyleIdx="3" presStyleCnt="10"/>
      <dgm:spPr/>
    </dgm:pt>
    <dgm:pt modelId="{004A6CAB-972E-491A-8B17-98E1AD692932}" type="pres">
      <dgm:prSet presAssocID="{2D4A47B2-9E51-4470-8476-E90FA87BC68C}" presName="Parent7" presStyleLbl="revTx" presStyleIdx="0" presStyleCnt="0">
        <dgm:presLayoutVars>
          <dgm:chMax val="1"/>
          <dgm:chPref val="1"/>
          <dgm:bulletEnabled val="1"/>
        </dgm:presLayoutVars>
      </dgm:prSet>
      <dgm:spPr/>
    </dgm:pt>
    <dgm:pt modelId="{2DBD2B63-1C3D-4ADC-9FE6-3C3EEE08A57E}" type="pres">
      <dgm:prSet presAssocID="{49CFCD7A-DF2F-481C-8663-98D0CE9E8DC3}" presName="Accent6" presStyleCnt="0"/>
      <dgm:spPr/>
    </dgm:pt>
    <dgm:pt modelId="{0CE37BE6-9D30-48D1-93E0-9F14EFBE92FE}" type="pres">
      <dgm:prSet presAssocID="{49CFCD7A-DF2F-481C-8663-98D0CE9E8DC3}" presName="Accent" presStyleLbl="node1" presStyleIdx="4" presStyleCnt="10"/>
      <dgm:spPr>
        <a:solidFill>
          <a:schemeClr val="bg2">
            <a:lumMod val="75000"/>
          </a:schemeClr>
        </a:solidFill>
      </dgm:spPr>
    </dgm:pt>
    <dgm:pt modelId="{92F6B9AF-4BE8-4260-9C59-51C483A5C30C}" type="pres">
      <dgm:prSet presAssocID="{49CFCD7A-DF2F-481C-8663-98D0CE9E8DC3}" presName="ParentBackground6" presStyleCnt="0"/>
      <dgm:spPr/>
    </dgm:pt>
    <dgm:pt modelId="{6EA87638-0C22-4F4E-AEF8-B74ABF77D6E6}" type="pres">
      <dgm:prSet presAssocID="{49CFCD7A-DF2F-481C-8663-98D0CE9E8DC3}" presName="ParentBackground" presStyleLbl="fgAcc1" presStyleIdx="4" presStyleCnt="10"/>
      <dgm:spPr/>
    </dgm:pt>
    <dgm:pt modelId="{C39E1FA7-526E-401A-AB52-C3572F6EC9DB}" type="pres">
      <dgm:prSet presAssocID="{49CFCD7A-DF2F-481C-8663-98D0CE9E8DC3}" presName="Parent6" presStyleLbl="revTx" presStyleIdx="0" presStyleCnt="0">
        <dgm:presLayoutVars>
          <dgm:chMax val="1"/>
          <dgm:chPref val="1"/>
          <dgm:bulletEnabled val="1"/>
        </dgm:presLayoutVars>
      </dgm:prSet>
      <dgm:spPr/>
    </dgm:pt>
    <dgm:pt modelId="{B1DAF772-16AD-4B09-83DF-403729CBFD22}" type="pres">
      <dgm:prSet presAssocID="{32AF5948-88B7-49E6-8677-0B029B500045}" presName="Accent5" presStyleCnt="0"/>
      <dgm:spPr/>
    </dgm:pt>
    <dgm:pt modelId="{F6CEB81B-FF29-4094-ABAA-77EE4770866A}" type="pres">
      <dgm:prSet presAssocID="{32AF5948-88B7-49E6-8677-0B029B500045}" presName="Accent" presStyleLbl="node1" presStyleIdx="5" presStyleCnt="10"/>
      <dgm:spPr>
        <a:solidFill>
          <a:schemeClr val="bg2">
            <a:lumMod val="75000"/>
          </a:schemeClr>
        </a:solidFill>
      </dgm:spPr>
    </dgm:pt>
    <dgm:pt modelId="{7A9EACF2-85DE-4D41-B6E9-B2C44886D94B}" type="pres">
      <dgm:prSet presAssocID="{32AF5948-88B7-49E6-8677-0B029B500045}" presName="ParentBackground5" presStyleCnt="0"/>
      <dgm:spPr/>
    </dgm:pt>
    <dgm:pt modelId="{45365A49-E8B9-4EBA-AE3F-B3327D54E20A}" type="pres">
      <dgm:prSet presAssocID="{32AF5948-88B7-49E6-8677-0B029B500045}" presName="ParentBackground" presStyleLbl="fgAcc1" presStyleIdx="5" presStyleCnt="10"/>
      <dgm:spPr/>
    </dgm:pt>
    <dgm:pt modelId="{E38E3C81-4A4E-44B4-B133-CF6D16952DAA}" type="pres">
      <dgm:prSet presAssocID="{32AF5948-88B7-49E6-8677-0B029B500045}" presName="Parent5" presStyleLbl="revTx" presStyleIdx="0" presStyleCnt="0">
        <dgm:presLayoutVars>
          <dgm:chMax val="1"/>
          <dgm:chPref val="1"/>
          <dgm:bulletEnabled val="1"/>
        </dgm:presLayoutVars>
      </dgm:prSet>
      <dgm:spPr/>
    </dgm:pt>
    <dgm:pt modelId="{97DA1932-BCCC-4DA2-A568-6664A6232ED1}" type="pres">
      <dgm:prSet presAssocID="{7E52856F-C123-4235-8BA7-BAF868B1F6EF}" presName="Accent4" presStyleCnt="0"/>
      <dgm:spPr/>
    </dgm:pt>
    <dgm:pt modelId="{68CA2306-7D3B-40AA-B0DD-235647CE798C}" type="pres">
      <dgm:prSet presAssocID="{7E52856F-C123-4235-8BA7-BAF868B1F6EF}" presName="Accent" presStyleLbl="node1" presStyleIdx="6" presStyleCnt="10"/>
      <dgm:spPr>
        <a:solidFill>
          <a:schemeClr val="bg2">
            <a:lumMod val="75000"/>
          </a:schemeClr>
        </a:solidFill>
      </dgm:spPr>
    </dgm:pt>
    <dgm:pt modelId="{12D178FE-C4AE-4E3F-887C-EB915CFE1503}" type="pres">
      <dgm:prSet presAssocID="{7E52856F-C123-4235-8BA7-BAF868B1F6EF}" presName="ParentBackground4" presStyleCnt="0"/>
      <dgm:spPr/>
    </dgm:pt>
    <dgm:pt modelId="{E290CE4C-58E2-4DF6-A9AB-D2EBB1C62CA9}" type="pres">
      <dgm:prSet presAssocID="{7E52856F-C123-4235-8BA7-BAF868B1F6EF}" presName="ParentBackground" presStyleLbl="fgAcc1" presStyleIdx="6" presStyleCnt="10"/>
      <dgm:spPr/>
    </dgm:pt>
    <dgm:pt modelId="{20131C98-4BE6-4C5A-8AAB-4B79B690C1F0}" type="pres">
      <dgm:prSet presAssocID="{7E52856F-C123-4235-8BA7-BAF868B1F6EF}" presName="Parent4" presStyleLbl="revTx" presStyleIdx="0" presStyleCnt="0">
        <dgm:presLayoutVars>
          <dgm:chMax val="1"/>
          <dgm:chPref val="1"/>
          <dgm:bulletEnabled val="1"/>
        </dgm:presLayoutVars>
      </dgm:prSet>
      <dgm:spPr/>
    </dgm:pt>
    <dgm:pt modelId="{0DF6C53C-CDB5-4C72-B5D9-841DDF18C0C6}" type="pres">
      <dgm:prSet presAssocID="{FF109C59-A393-4030-AFA8-87B1281B20B8}" presName="Accent3" presStyleCnt="0"/>
      <dgm:spPr/>
    </dgm:pt>
    <dgm:pt modelId="{A1343CAC-2F74-4974-913A-460A6DE778CF}" type="pres">
      <dgm:prSet presAssocID="{FF109C59-A393-4030-AFA8-87B1281B20B8}" presName="Accent" presStyleLbl="node1" presStyleIdx="7" presStyleCnt="10"/>
      <dgm:spPr>
        <a:solidFill>
          <a:schemeClr val="bg2">
            <a:lumMod val="75000"/>
          </a:schemeClr>
        </a:solidFill>
      </dgm:spPr>
    </dgm:pt>
    <dgm:pt modelId="{E74496E6-5D2E-409D-BE80-34E7745AD886}" type="pres">
      <dgm:prSet presAssocID="{FF109C59-A393-4030-AFA8-87B1281B20B8}" presName="ParentBackground3" presStyleCnt="0"/>
      <dgm:spPr/>
    </dgm:pt>
    <dgm:pt modelId="{9547C4FD-0811-4073-AC58-2F9B23DDE4A3}" type="pres">
      <dgm:prSet presAssocID="{FF109C59-A393-4030-AFA8-87B1281B20B8}" presName="ParentBackground" presStyleLbl="fgAcc1" presStyleIdx="7" presStyleCnt="10"/>
      <dgm:spPr/>
    </dgm:pt>
    <dgm:pt modelId="{83D459DE-9B6C-491A-A179-0D5A2271A1A9}" type="pres">
      <dgm:prSet presAssocID="{FF109C59-A393-4030-AFA8-87B1281B20B8}" presName="Parent3" presStyleLbl="revTx" presStyleIdx="0" presStyleCnt="0">
        <dgm:presLayoutVars>
          <dgm:chMax val="1"/>
          <dgm:chPref val="1"/>
          <dgm:bulletEnabled val="1"/>
        </dgm:presLayoutVars>
      </dgm:prSet>
      <dgm:spPr/>
    </dgm:pt>
    <dgm:pt modelId="{8315FFF3-9147-40F2-B44E-55E5E8A07566}" type="pres">
      <dgm:prSet presAssocID="{ABEABAD8-D8C4-4E93-8C27-867BFA0703C2}" presName="Accent2" presStyleCnt="0"/>
      <dgm:spPr/>
    </dgm:pt>
    <dgm:pt modelId="{8FC46236-3910-4F66-8B4B-921B5A9BF483}" type="pres">
      <dgm:prSet presAssocID="{ABEABAD8-D8C4-4E93-8C27-867BFA0703C2}" presName="Accent" presStyleLbl="node1" presStyleIdx="8" presStyleCnt="10"/>
      <dgm:spPr>
        <a:solidFill>
          <a:schemeClr val="bg2">
            <a:lumMod val="75000"/>
          </a:schemeClr>
        </a:solidFill>
      </dgm:spPr>
    </dgm:pt>
    <dgm:pt modelId="{976D0918-A288-4177-8E0B-479D37A4976C}" type="pres">
      <dgm:prSet presAssocID="{ABEABAD8-D8C4-4E93-8C27-867BFA0703C2}" presName="ParentBackground2" presStyleCnt="0"/>
      <dgm:spPr/>
    </dgm:pt>
    <dgm:pt modelId="{5AFD17BD-932E-43D1-AF6C-4BA6DCA90411}" type="pres">
      <dgm:prSet presAssocID="{ABEABAD8-D8C4-4E93-8C27-867BFA0703C2}" presName="ParentBackground" presStyleLbl="fgAcc1" presStyleIdx="8" presStyleCnt="10"/>
      <dgm:spPr/>
    </dgm:pt>
    <dgm:pt modelId="{2883ECF9-9D07-47D1-99CE-093C0EEB6B02}" type="pres">
      <dgm:prSet presAssocID="{ABEABAD8-D8C4-4E93-8C27-867BFA0703C2}" presName="Parent2" presStyleLbl="revTx" presStyleIdx="0" presStyleCnt="0">
        <dgm:presLayoutVars>
          <dgm:chMax val="1"/>
          <dgm:chPref val="1"/>
          <dgm:bulletEnabled val="1"/>
        </dgm:presLayoutVars>
      </dgm:prSet>
      <dgm:spPr/>
    </dgm:pt>
    <dgm:pt modelId="{F1350D4A-3190-42FB-8DF2-92157E73E603}" type="pres">
      <dgm:prSet presAssocID="{00C6983B-CDAA-472D-962B-A8B1836B57CA}" presName="Accent1" presStyleCnt="0"/>
      <dgm:spPr/>
    </dgm:pt>
    <dgm:pt modelId="{6D74DF25-0D2C-48AA-807C-6AF3B183777B}" type="pres">
      <dgm:prSet presAssocID="{00C6983B-CDAA-472D-962B-A8B1836B57CA}" presName="Accent" presStyleLbl="node1" presStyleIdx="9" presStyleCnt="10"/>
      <dgm:spPr>
        <a:solidFill>
          <a:schemeClr val="bg2">
            <a:lumMod val="75000"/>
          </a:schemeClr>
        </a:solidFill>
      </dgm:spPr>
    </dgm:pt>
    <dgm:pt modelId="{A003A8C0-25D1-4AD4-BFAD-A031D5BD4C17}" type="pres">
      <dgm:prSet presAssocID="{00C6983B-CDAA-472D-962B-A8B1836B57CA}" presName="ParentBackground1" presStyleCnt="0"/>
      <dgm:spPr/>
    </dgm:pt>
    <dgm:pt modelId="{BFEF044F-71F8-48B5-8506-B492208FB159}" type="pres">
      <dgm:prSet presAssocID="{00C6983B-CDAA-472D-962B-A8B1836B57CA}" presName="ParentBackground" presStyleLbl="fgAcc1" presStyleIdx="9" presStyleCnt="10"/>
      <dgm:spPr/>
    </dgm:pt>
    <dgm:pt modelId="{6E294CF3-8A52-4623-BC0F-E81E06F177DA}" type="pres">
      <dgm:prSet presAssocID="{00C6983B-CDAA-472D-962B-A8B1836B57CA}" presName="Parent1" presStyleLbl="revTx" presStyleIdx="0" presStyleCnt="0">
        <dgm:presLayoutVars>
          <dgm:chMax val="1"/>
          <dgm:chPref val="1"/>
          <dgm:bulletEnabled val="1"/>
        </dgm:presLayoutVars>
      </dgm:prSet>
      <dgm:spPr/>
    </dgm:pt>
  </dgm:ptLst>
  <dgm:cxnLst>
    <dgm:cxn modelId="{C3AA6104-BEE4-43C1-96B5-A4284DAEF3AC}" type="presOf" srcId="{32AF5948-88B7-49E6-8677-0B029B500045}" destId="{45365A49-E8B9-4EBA-AE3F-B3327D54E20A}" srcOrd="0" destOrd="0" presId="urn:microsoft.com/office/officeart/2011/layout/CircleProcess"/>
    <dgm:cxn modelId="{CB0E1D20-1E5D-4098-BCF0-F7C0AD29F217}" type="presOf" srcId="{2D4A47B2-9E51-4470-8476-E90FA87BC68C}" destId="{01DBE665-3AD2-43AD-89CF-06D444141D9C}" srcOrd="0" destOrd="0" presId="urn:microsoft.com/office/officeart/2011/layout/CircleProcess"/>
    <dgm:cxn modelId="{CB498A26-9383-4221-A449-D17380B9E56A}" srcId="{9EE0E6F7-5804-4FA6-B1D6-EC22F1B4FE87}" destId="{3B1D126D-93A2-4F6B-869B-C9C68DD0EC80}" srcOrd="9" destOrd="0" parTransId="{17D17327-1FE0-4FF2-B118-CF60D5508377}" sibTransId="{6D98382C-C98D-49D4-8526-87252BB42B4C}"/>
    <dgm:cxn modelId="{A8DAE72D-44C0-44C4-BE3D-F92274CF70C3}" type="presOf" srcId="{2D4A47B2-9E51-4470-8476-E90FA87BC68C}" destId="{004A6CAB-972E-491A-8B17-98E1AD692932}" srcOrd="1" destOrd="0" presId="urn:microsoft.com/office/officeart/2011/layout/CircleProcess"/>
    <dgm:cxn modelId="{0C2E5340-8559-4487-B9A6-BA0436477A9C}" type="presOf" srcId="{CBDBE811-24A4-4483-BD30-0F8995BB9A3B}" destId="{CF26C5BB-9F0F-4CCC-B4C1-59BF7E8B62F5}" srcOrd="0" destOrd="0" presId="urn:microsoft.com/office/officeart/2011/layout/CircleProcess"/>
    <dgm:cxn modelId="{BD3BDF41-3244-489A-A641-1C9B19BC0713}" srcId="{9EE0E6F7-5804-4FA6-B1D6-EC22F1B4FE87}" destId="{32AF5948-88B7-49E6-8677-0B029B500045}" srcOrd="4" destOrd="0" parTransId="{F4F57594-5EE5-4E3E-B064-234A5C45290D}" sibTransId="{5D927B13-1819-4846-96B3-A478441C0C17}"/>
    <dgm:cxn modelId="{A4D18145-5ADA-49E4-84EC-12F62120015B}" type="presOf" srcId="{36A5F40B-43D6-493D-83C6-20E04F9D650C}" destId="{0B032520-CFCF-4487-8ED4-9D3EBEFED3D0}" srcOrd="1" destOrd="0" presId="urn:microsoft.com/office/officeart/2011/layout/CircleProcess"/>
    <dgm:cxn modelId="{70BEF56C-C7FD-4F81-BFB4-1C18204CDEF1}" srcId="{9EE0E6F7-5804-4FA6-B1D6-EC22F1B4FE87}" destId="{49CFCD7A-DF2F-481C-8663-98D0CE9E8DC3}" srcOrd="5" destOrd="0" parTransId="{353463B0-E1BA-45AA-A4AC-89699C5AE67D}" sibTransId="{B5166DE6-B412-4E52-9E0F-853A55242E6E}"/>
    <dgm:cxn modelId="{0FB5CD4E-3F02-4823-B3A7-9940534A341E}" type="presOf" srcId="{FF109C59-A393-4030-AFA8-87B1281B20B8}" destId="{9547C4FD-0811-4073-AC58-2F9B23DDE4A3}" srcOrd="0" destOrd="0" presId="urn:microsoft.com/office/officeart/2011/layout/CircleProcess"/>
    <dgm:cxn modelId="{7722D270-BBEE-4320-BAF7-3A905A09CF72}" srcId="{9EE0E6F7-5804-4FA6-B1D6-EC22F1B4FE87}" destId="{ABEABAD8-D8C4-4E93-8C27-867BFA0703C2}" srcOrd="1" destOrd="0" parTransId="{F30C1B02-FE88-41AE-B46E-3424A5849A7F}" sibTransId="{55FE2CBB-BBEA-44CC-9955-1BBE6BEF70E4}"/>
    <dgm:cxn modelId="{B0F9A97A-ACF4-498A-8E55-135C1F35330D}" type="presOf" srcId="{7E52856F-C123-4235-8BA7-BAF868B1F6EF}" destId="{20131C98-4BE6-4C5A-8AAB-4B79B690C1F0}" srcOrd="1" destOrd="0" presId="urn:microsoft.com/office/officeart/2011/layout/CircleProcess"/>
    <dgm:cxn modelId="{3C29C980-79A5-424A-854E-C50E9B9B9784}" type="presOf" srcId="{FF109C59-A393-4030-AFA8-87B1281B20B8}" destId="{83D459DE-9B6C-491A-A179-0D5A2271A1A9}" srcOrd="1" destOrd="0" presId="urn:microsoft.com/office/officeart/2011/layout/CircleProcess"/>
    <dgm:cxn modelId="{3D850A88-D0CB-4E81-86A7-998D492751AE}" srcId="{9EE0E6F7-5804-4FA6-B1D6-EC22F1B4FE87}" destId="{00C6983B-CDAA-472D-962B-A8B1836B57CA}" srcOrd="0" destOrd="0" parTransId="{29A83C92-12E0-444E-9AD0-E74DA72BA7FC}" sibTransId="{36791B36-03E0-47F0-8096-A7F924A73B2C}"/>
    <dgm:cxn modelId="{F9E11189-BBCD-4A03-BB48-FEEA1BB9FECE}" srcId="{9EE0E6F7-5804-4FA6-B1D6-EC22F1B4FE87}" destId="{FF109C59-A393-4030-AFA8-87B1281B20B8}" srcOrd="2" destOrd="0" parTransId="{2104FB2B-1584-4899-936A-5C89641F9EAD}" sibTransId="{56E01295-2E12-4584-9E81-F86BF04E49B5}"/>
    <dgm:cxn modelId="{E498B18A-5D36-43F8-AD97-7D33ABCF1556}" type="presOf" srcId="{CBDBE811-24A4-4483-BD30-0F8995BB9A3B}" destId="{9C6A8413-0293-4267-88A8-C51F1320C191}" srcOrd="1" destOrd="0" presId="urn:microsoft.com/office/officeart/2011/layout/CircleProcess"/>
    <dgm:cxn modelId="{C3E63AA6-B328-432B-A9F4-2DDB18BB993D}" srcId="{9EE0E6F7-5804-4FA6-B1D6-EC22F1B4FE87}" destId="{2D4A47B2-9E51-4470-8476-E90FA87BC68C}" srcOrd="6" destOrd="0" parTransId="{5D8E18F8-26D4-4A89-8926-96D0D3B8E640}" sibTransId="{4CDB449A-A4A6-4092-B204-B4420F89280A}"/>
    <dgm:cxn modelId="{C67F58B3-B34B-4EE1-B22F-BE643F5F79DC}" type="presOf" srcId="{49CFCD7A-DF2F-481C-8663-98D0CE9E8DC3}" destId="{C39E1FA7-526E-401A-AB52-C3572F6EC9DB}" srcOrd="1" destOrd="0" presId="urn:microsoft.com/office/officeart/2011/layout/CircleProcess"/>
    <dgm:cxn modelId="{2F95A3B4-053E-4B77-B124-2B933B2759CC}" srcId="{9EE0E6F7-5804-4FA6-B1D6-EC22F1B4FE87}" destId="{CBDBE811-24A4-4483-BD30-0F8995BB9A3B}" srcOrd="7" destOrd="0" parTransId="{7562116D-2FAF-4796-B71A-0F125F6050AC}" sibTransId="{89170C1A-93FD-46FF-AEDE-1FEFA6850F68}"/>
    <dgm:cxn modelId="{FD105CB6-8A43-4D7F-9FA7-A0869AE17DAF}" srcId="{9EE0E6F7-5804-4FA6-B1D6-EC22F1B4FE87}" destId="{7E52856F-C123-4235-8BA7-BAF868B1F6EF}" srcOrd="3" destOrd="0" parTransId="{4DB77D6F-89A2-43FB-B636-FC16301300C8}" sibTransId="{1E3600F2-EB87-4F6A-B4AE-C6C8911BCAA0}"/>
    <dgm:cxn modelId="{B9BA88B6-AE94-49C5-BDA8-2C4C2BAD80E1}" type="presOf" srcId="{3B1D126D-93A2-4F6B-869B-C9C68DD0EC80}" destId="{A1709CFD-0351-48D7-8E76-2D18A203AE66}" srcOrd="1" destOrd="0" presId="urn:microsoft.com/office/officeart/2011/layout/CircleProcess"/>
    <dgm:cxn modelId="{CA4BE0BE-271A-401A-AA52-8F59D6C6242C}" srcId="{9EE0E6F7-5804-4FA6-B1D6-EC22F1B4FE87}" destId="{36A5F40B-43D6-493D-83C6-20E04F9D650C}" srcOrd="8" destOrd="0" parTransId="{66F26B79-F1D2-484C-B86C-9F5B2976E512}" sibTransId="{BD8F0011-DFDF-497D-9CD4-57A795E13ADF}"/>
    <dgm:cxn modelId="{D6377EBF-98A1-4E3D-82F6-D78FBF766D6D}" type="presOf" srcId="{ABEABAD8-D8C4-4E93-8C27-867BFA0703C2}" destId="{2883ECF9-9D07-47D1-99CE-093C0EEB6B02}" srcOrd="1" destOrd="0" presId="urn:microsoft.com/office/officeart/2011/layout/CircleProcess"/>
    <dgm:cxn modelId="{314FF0C3-E034-465F-B275-F1190FA81A77}" type="presOf" srcId="{00C6983B-CDAA-472D-962B-A8B1836B57CA}" destId="{BFEF044F-71F8-48B5-8506-B492208FB159}" srcOrd="0" destOrd="0" presId="urn:microsoft.com/office/officeart/2011/layout/CircleProcess"/>
    <dgm:cxn modelId="{8B44ACC7-27AE-46FD-B648-511E92678EC1}" type="presOf" srcId="{ABEABAD8-D8C4-4E93-8C27-867BFA0703C2}" destId="{5AFD17BD-932E-43D1-AF6C-4BA6DCA90411}" srcOrd="0" destOrd="0" presId="urn:microsoft.com/office/officeart/2011/layout/CircleProcess"/>
    <dgm:cxn modelId="{2E6E7DC9-E24C-46CE-9EA2-3B459F9B14A1}" type="presOf" srcId="{32AF5948-88B7-49E6-8677-0B029B500045}" destId="{E38E3C81-4A4E-44B4-B133-CF6D16952DAA}" srcOrd="1" destOrd="0" presId="urn:microsoft.com/office/officeart/2011/layout/CircleProcess"/>
    <dgm:cxn modelId="{2DF6CCCB-CC8E-4C8D-B5F0-A0DD0F7DC595}" type="presOf" srcId="{00C6983B-CDAA-472D-962B-A8B1836B57CA}" destId="{6E294CF3-8A52-4623-BC0F-E81E06F177DA}" srcOrd="1" destOrd="0" presId="urn:microsoft.com/office/officeart/2011/layout/CircleProcess"/>
    <dgm:cxn modelId="{9577A6D3-3C95-4C30-9F55-F1DECF381B30}" type="presOf" srcId="{7E52856F-C123-4235-8BA7-BAF868B1F6EF}" destId="{E290CE4C-58E2-4DF6-A9AB-D2EBB1C62CA9}" srcOrd="0" destOrd="0" presId="urn:microsoft.com/office/officeart/2011/layout/CircleProcess"/>
    <dgm:cxn modelId="{FF4643D4-67C0-4F76-AB54-6ABAF106BB3A}" type="presOf" srcId="{36A5F40B-43D6-493D-83C6-20E04F9D650C}" destId="{72D50598-505A-461C-A1D0-288468F823AE}" srcOrd="0" destOrd="0" presId="urn:microsoft.com/office/officeart/2011/layout/CircleProcess"/>
    <dgm:cxn modelId="{1D6EEEDA-9D09-4FC4-A434-E56EAE2371CF}" type="presOf" srcId="{9EE0E6F7-5804-4FA6-B1D6-EC22F1B4FE87}" destId="{317D60B8-1E58-47C7-A386-874943631BFC}" srcOrd="0" destOrd="0" presId="urn:microsoft.com/office/officeart/2011/layout/CircleProcess"/>
    <dgm:cxn modelId="{78C159E8-A382-4688-B355-299458D31B35}" type="presOf" srcId="{3B1D126D-93A2-4F6B-869B-C9C68DD0EC80}" destId="{6EAB1679-8FBF-4D61-B982-F85F58556D99}" srcOrd="0" destOrd="0" presId="urn:microsoft.com/office/officeart/2011/layout/CircleProcess"/>
    <dgm:cxn modelId="{674554F7-78F1-4E5D-916E-C34496DE5052}" type="presOf" srcId="{49CFCD7A-DF2F-481C-8663-98D0CE9E8DC3}" destId="{6EA87638-0C22-4F4E-AEF8-B74ABF77D6E6}" srcOrd="0" destOrd="0" presId="urn:microsoft.com/office/officeart/2011/layout/CircleProcess"/>
    <dgm:cxn modelId="{D2BDC841-2EC6-4D61-87A1-9EDF775A8243}" type="presParOf" srcId="{317D60B8-1E58-47C7-A386-874943631BFC}" destId="{1CB1E237-3715-4D9C-9F12-212056B580F5}" srcOrd="0" destOrd="0" presId="urn:microsoft.com/office/officeart/2011/layout/CircleProcess"/>
    <dgm:cxn modelId="{9336BC81-AA2E-4368-9BC3-3A39A76ECFD3}" type="presParOf" srcId="{1CB1E237-3715-4D9C-9F12-212056B580F5}" destId="{68DBE7F8-4F1C-485F-BC02-9EAF7D9DCA44}" srcOrd="0" destOrd="0" presId="urn:microsoft.com/office/officeart/2011/layout/CircleProcess"/>
    <dgm:cxn modelId="{FF8658C0-6540-40A5-B607-CE3FCD7F82E1}" type="presParOf" srcId="{317D60B8-1E58-47C7-A386-874943631BFC}" destId="{E9B97BE7-30F7-4274-AD38-F6B6712B62F2}" srcOrd="1" destOrd="0" presId="urn:microsoft.com/office/officeart/2011/layout/CircleProcess"/>
    <dgm:cxn modelId="{CB552979-FF13-427C-8B6F-B81618C88192}" type="presParOf" srcId="{E9B97BE7-30F7-4274-AD38-F6B6712B62F2}" destId="{6EAB1679-8FBF-4D61-B982-F85F58556D99}" srcOrd="0" destOrd="0" presId="urn:microsoft.com/office/officeart/2011/layout/CircleProcess"/>
    <dgm:cxn modelId="{593B8169-28D0-4980-9866-91660788A930}" type="presParOf" srcId="{317D60B8-1E58-47C7-A386-874943631BFC}" destId="{A1709CFD-0351-48D7-8E76-2D18A203AE66}" srcOrd="2" destOrd="0" presId="urn:microsoft.com/office/officeart/2011/layout/CircleProcess"/>
    <dgm:cxn modelId="{042EF41A-F650-4623-B8D4-8B55FD5C64BB}" type="presParOf" srcId="{317D60B8-1E58-47C7-A386-874943631BFC}" destId="{16444DE7-ABB4-4D65-8272-93BEB855D9DE}" srcOrd="3" destOrd="0" presId="urn:microsoft.com/office/officeart/2011/layout/CircleProcess"/>
    <dgm:cxn modelId="{4AE16335-C7A3-45B8-83DC-DB4B6386CB83}" type="presParOf" srcId="{16444DE7-ABB4-4D65-8272-93BEB855D9DE}" destId="{CBEC36BB-CB3C-475D-AAB1-D2CAF92E42A5}" srcOrd="0" destOrd="0" presId="urn:microsoft.com/office/officeart/2011/layout/CircleProcess"/>
    <dgm:cxn modelId="{FD8D49CD-59A5-4F86-AAFD-7043BBFFDD3C}" type="presParOf" srcId="{317D60B8-1E58-47C7-A386-874943631BFC}" destId="{0561A245-5A25-4C70-942E-F6499BB80429}" srcOrd="4" destOrd="0" presId="urn:microsoft.com/office/officeart/2011/layout/CircleProcess"/>
    <dgm:cxn modelId="{E3705140-69A1-4008-AAE7-7266D0D11694}" type="presParOf" srcId="{0561A245-5A25-4C70-942E-F6499BB80429}" destId="{72D50598-505A-461C-A1D0-288468F823AE}" srcOrd="0" destOrd="0" presId="urn:microsoft.com/office/officeart/2011/layout/CircleProcess"/>
    <dgm:cxn modelId="{2E423106-F7E4-41FB-A072-1B19BC401CC4}" type="presParOf" srcId="{317D60B8-1E58-47C7-A386-874943631BFC}" destId="{0B032520-CFCF-4487-8ED4-9D3EBEFED3D0}" srcOrd="5" destOrd="0" presId="urn:microsoft.com/office/officeart/2011/layout/CircleProcess"/>
    <dgm:cxn modelId="{92D98822-7DC4-40E7-B2EF-E9FD3AC0208B}" type="presParOf" srcId="{317D60B8-1E58-47C7-A386-874943631BFC}" destId="{098892A8-CF80-4813-9349-6A822BB8BCB2}" srcOrd="6" destOrd="0" presId="urn:microsoft.com/office/officeart/2011/layout/CircleProcess"/>
    <dgm:cxn modelId="{DF8DADF4-2783-4FDB-A108-977D8FED5872}" type="presParOf" srcId="{098892A8-CF80-4813-9349-6A822BB8BCB2}" destId="{6BB9D50B-5065-44EF-A2AE-A0764CC613AB}" srcOrd="0" destOrd="0" presId="urn:microsoft.com/office/officeart/2011/layout/CircleProcess"/>
    <dgm:cxn modelId="{291C312D-29F6-467A-8B8F-7B99CABF7627}" type="presParOf" srcId="{317D60B8-1E58-47C7-A386-874943631BFC}" destId="{38465AA0-5F46-47BE-B57A-5232B6EC3813}" srcOrd="7" destOrd="0" presId="urn:microsoft.com/office/officeart/2011/layout/CircleProcess"/>
    <dgm:cxn modelId="{3D6349D0-FF84-40A1-85C3-67C3BEF16896}" type="presParOf" srcId="{38465AA0-5F46-47BE-B57A-5232B6EC3813}" destId="{CF26C5BB-9F0F-4CCC-B4C1-59BF7E8B62F5}" srcOrd="0" destOrd="0" presId="urn:microsoft.com/office/officeart/2011/layout/CircleProcess"/>
    <dgm:cxn modelId="{D39C3ED0-8BB2-4872-9857-1583AFE3B25D}" type="presParOf" srcId="{317D60B8-1E58-47C7-A386-874943631BFC}" destId="{9C6A8413-0293-4267-88A8-C51F1320C191}" srcOrd="8" destOrd="0" presId="urn:microsoft.com/office/officeart/2011/layout/CircleProcess"/>
    <dgm:cxn modelId="{E936EDC3-B73C-4641-93BD-F8C250488749}" type="presParOf" srcId="{317D60B8-1E58-47C7-A386-874943631BFC}" destId="{B84EBD2C-713D-4C91-886D-2BE24501CB16}" srcOrd="9" destOrd="0" presId="urn:microsoft.com/office/officeart/2011/layout/CircleProcess"/>
    <dgm:cxn modelId="{0907C980-CC08-4163-A582-F39A5D0F2EDD}" type="presParOf" srcId="{B84EBD2C-713D-4C91-886D-2BE24501CB16}" destId="{20D30B23-752A-4B33-8A83-CF646CF38F7A}" srcOrd="0" destOrd="0" presId="urn:microsoft.com/office/officeart/2011/layout/CircleProcess"/>
    <dgm:cxn modelId="{2A75DC57-CF35-43C0-B543-66BBF0B7DCA9}" type="presParOf" srcId="{317D60B8-1E58-47C7-A386-874943631BFC}" destId="{362AB6B5-97AD-40C4-8EF8-558EF15A0EEA}" srcOrd="10" destOrd="0" presId="urn:microsoft.com/office/officeart/2011/layout/CircleProcess"/>
    <dgm:cxn modelId="{67C55D66-03F8-407F-94B8-FC61991767E5}" type="presParOf" srcId="{362AB6B5-97AD-40C4-8EF8-558EF15A0EEA}" destId="{01DBE665-3AD2-43AD-89CF-06D444141D9C}" srcOrd="0" destOrd="0" presId="urn:microsoft.com/office/officeart/2011/layout/CircleProcess"/>
    <dgm:cxn modelId="{B733D68D-D30E-4C0F-A84F-6AE5B3E7C3FA}" type="presParOf" srcId="{317D60B8-1E58-47C7-A386-874943631BFC}" destId="{004A6CAB-972E-491A-8B17-98E1AD692932}" srcOrd="11" destOrd="0" presId="urn:microsoft.com/office/officeart/2011/layout/CircleProcess"/>
    <dgm:cxn modelId="{422A2E44-C04B-4FE4-8698-E4C1B9CA89D4}" type="presParOf" srcId="{317D60B8-1E58-47C7-A386-874943631BFC}" destId="{2DBD2B63-1C3D-4ADC-9FE6-3C3EEE08A57E}" srcOrd="12" destOrd="0" presId="urn:microsoft.com/office/officeart/2011/layout/CircleProcess"/>
    <dgm:cxn modelId="{2A84A7AC-DDA9-43B1-B04E-F4DE9A7E3480}" type="presParOf" srcId="{2DBD2B63-1C3D-4ADC-9FE6-3C3EEE08A57E}" destId="{0CE37BE6-9D30-48D1-93E0-9F14EFBE92FE}" srcOrd="0" destOrd="0" presId="urn:microsoft.com/office/officeart/2011/layout/CircleProcess"/>
    <dgm:cxn modelId="{35632029-7BA8-4985-93DD-5F2E55A023CE}" type="presParOf" srcId="{317D60B8-1E58-47C7-A386-874943631BFC}" destId="{92F6B9AF-4BE8-4260-9C59-51C483A5C30C}" srcOrd="13" destOrd="0" presId="urn:microsoft.com/office/officeart/2011/layout/CircleProcess"/>
    <dgm:cxn modelId="{7F8AAFF7-77C1-4D03-9B69-B2639C45B44D}" type="presParOf" srcId="{92F6B9AF-4BE8-4260-9C59-51C483A5C30C}" destId="{6EA87638-0C22-4F4E-AEF8-B74ABF77D6E6}" srcOrd="0" destOrd="0" presId="urn:microsoft.com/office/officeart/2011/layout/CircleProcess"/>
    <dgm:cxn modelId="{F0EBD2E2-EC02-4186-A728-293E41AB6AD7}" type="presParOf" srcId="{317D60B8-1E58-47C7-A386-874943631BFC}" destId="{C39E1FA7-526E-401A-AB52-C3572F6EC9DB}" srcOrd="14" destOrd="0" presId="urn:microsoft.com/office/officeart/2011/layout/CircleProcess"/>
    <dgm:cxn modelId="{277EDB8D-8F26-4FD6-BA91-BDAB67FE6C6F}" type="presParOf" srcId="{317D60B8-1E58-47C7-A386-874943631BFC}" destId="{B1DAF772-16AD-4B09-83DF-403729CBFD22}" srcOrd="15" destOrd="0" presId="urn:microsoft.com/office/officeart/2011/layout/CircleProcess"/>
    <dgm:cxn modelId="{F87D35F9-5453-43FA-82CA-EDD34E6C545E}" type="presParOf" srcId="{B1DAF772-16AD-4B09-83DF-403729CBFD22}" destId="{F6CEB81B-FF29-4094-ABAA-77EE4770866A}" srcOrd="0" destOrd="0" presId="urn:microsoft.com/office/officeart/2011/layout/CircleProcess"/>
    <dgm:cxn modelId="{F3A4708E-4842-4066-9630-F2F0BD717278}" type="presParOf" srcId="{317D60B8-1E58-47C7-A386-874943631BFC}" destId="{7A9EACF2-85DE-4D41-B6E9-B2C44886D94B}" srcOrd="16" destOrd="0" presId="urn:microsoft.com/office/officeart/2011/layout/CircleProcess"/>
    <dgm:cxn modelId="{801E83C4-731B-4D8F-9DA9-AB1CEFBC2294}" type="presParOf" srcId="{7A9EACF2-85DE-4D41-B6E9-B2C44886D94B}" destId="{45365A49-E8B9-4EBA-AE3F-B3327D54E20A}" srcOrd="0" destOrd="0" presId="urn:microsoft.com/office/officeart/2011/layout/CircleProcess"/>
    <dgm:cxn modelId="{1C884B2D-2803-4B1D-8192-8B222B879304}" type="presParOf" srcId="{317D60B8-1E58-47C7-A386-874943631BFC}" destId="{E38E3C81-4A4E-44B4-B133-CF6D16952DAA}" srcOrd="17" destOrd="0" presId="urn:microsoft.com/office/officeart/2011/layout/CircleProcess"/>
    <dgm:cxn modelId="{40C282AE-C5EF-4D97-A96E-832F3D4229BB}" type="presParOf" srcId="{317D60B8-1E58-47C7-A386-874943631BFC}" destId="{97DA1932-BCCC-4DA2-A568-6664A6232ED1}" srcOrd="18" destOrd="0" presId="urn:microsoft.com/office/officeart/2011/layout/CircleProcess"/>
    <dgm:cxn modelId="{51B615D7-39D8-45C4-90B3-41752E1A8CE3}" type="presParOf" srcId="{97DA1932-BCCC-4DA2-A568-6664A6232ED1}" destId="{68CA2306-7D3B-40AA-B0DD-235647CE798C}" srcOrd="0" destOrd="0" presId="urn:microsoft.com/office/officeart/2011/layout/CircleProcess"/>
    <dgm:cxn modelId="{946D3F9B-283F-445A-859A-5607304C3B22}" type="presParOf" srcId="{317D60B8-1E58-47C7-A386-874943631BFC}" destId="{12D178FE-C4AE-4E3F-887C-EB915CFE1503}" srcOrd="19" destOrd="0" presId="urn:microsoft.com/office/officeart/2011/layout/CircleProcess"/>
    <dgm:cxn modelId="{7A3E8776-0A93-49B7-9042-77DB55A69ED5}" type="presParOf" srcId="{12D178FE-C4AE-4E3F-887C-EB915CFE1503}" destId="{E290CE4C-58E2-4DF6-A9AB-D2EBB1C62CA9}" srcOrd="0" destOrd="0" presId="urn:microsoft.com/office/officeart/2011/layout/CircleProcess"/>
    <dgm:cxn modelId="{3EFDF32C-F65E-4684-BEDC-D58CC810616E}" type="presParOf" srcId="{317D60B8-1E58-47C7-A386-874943631BFC}" destId="{20131C98-4BE6-4C5A-8AAB-4B79B690C1F0}" srcOrd="20" destOrd="0" presId="urn:microsoft.com/office/officeart/2011/layout/CircleProcess"/>
    <dgm:cxn modelId="{CF3FCDF2-4D33-46C0-9CBD-47E545834E45}" type="presParOf" srcId="{317D60B8-1E58-47C7-A386-874943631BFC}" destId="{0DF6C53C-CDB5-4C72-B5D9-841DDF18C0C6}" srcOrd="21" destOrd="0" presId="urn:microsoft.com/office/officeart/2011/layout/CircleProcess"/>
    <dgm:cxn modelId="{5DF4FBA6-F58B-4CCD-AE2D-BE5E9F4A9F40}" type="presParOf" srcId="{0DF6C53C-CDB5-4C72-B5D9-841DDF18C0C6}" destId="{A1343CAC-2F74-4974-913A-460A6DE778CF}" srcOrd="0" destOrd="0" presId="urn:microsoft.com/office/officeart/2011/layout/CircleProcess"/>
    <dgm:cxn modelId="{E8108D85-27A4-4EC7-8644-9B2280176E92}" type="presParOf" srcId="{317D60B8-1E58-47C7-A386-874943631BFC}" destId="{E74496E6-5D2E-409D-BE80-34E7745AD886}" srcOrd="22" destOrd="0" presId="urn:microsoft.com/office/officeart/2011/layout/CircleProcess"/>
    <dgm:cxn modelId="{23C7AABA-B410-44DD-A727-A09CD99F8888}" type="presParOf" srcId="{E74496E6-5D2E-409D-BE80-34E7745AD886}" destId="{9547C4FD-0811-4073-AC58-2F9B23DDE4A3}" srcOrd="0" destOrd="0" presId="urn:microsoft.com/office/officeart/2011/layout/CircleProcess"/>
    <dgm:cxn modelId="{F8446903-AE2A-4FF8-B7DC-7161B0C8505E}" type="presParOf" srcId="{317D60B8-1E58-47C7-A386-874943631BFC}" destId="{83D459DE-9B6C-491A-A179-0D5A2271A1A9}" srcOrd="23" destOrd="0" presId="urn:microsoft.com/office/officeart/2011/layout/CircleProcess"/>
    <dgm:cxn modelId="{6EE9F29F-5EF6-42E2-992D-6D90C62B88BE}" type="presParOf" srcId="{317D60B8-1E58-47C7-A386-874943631BFC}" destId="{8315FFF3-9147-40F2-B44E-55E5E8A07566}" srcOrd="24" destOrd="0" presId="urn:microsoft.com/office/officeart/2011/layout/CircleProcess"/>
    <dgm:cxn modelId="{43599E9D-5A1C-4C23-82EA-4220E33BBF02}" type="presParOf" srcId="{8315FFF3-9147-40F2-B44E-55E5E8A07566}" destId="{8FC46236-3910-4F66-8B4B-921B5A9BF483}" srcOrd="0" destOrd="0" presId="urn:microsoft.com/office/officeart/2011/layout/CircleProcess"/>
    <dgm:cxn modelId="{761D2BAC-EB78-429E-AF9A-88BCC9B3AF4D}" type="presParOf" srcId="{317D60B8-1E58-47C7-A386-874943631BFC}" destId="{976D0918-A288-4177-8E0B-479D37A4976C}" srcOrd="25" destOrd="0" presId="urn:microsoft.com/office/officeart/2011/layout/CircleProcess"/>
    <dgm:cxn modelId="{1ED751F1-D433-40B1-B536-B37093422460}" type="presParOf" srcId="{976D0918-A288-4177-8E0B-479D37A4976C}" destId="{5AFD17BD-932E-43D1-AF6C-4BA6DCA90411}" srcOrd="0" destOrd="0" presId="urn:microsoft.com/office/officeart/2011/layout/CircleProcess"/>
    <dgm:cxn modelId="{6A32A94F-0958-4A2E-B5B4-3D671579F98F}" type="presParOf" srcId="{317D60B8-1E58-47C7-A386-874943631BFC}" destId="{2883ECF9-9D07-47D1-99CE-093C0EEB6B02}" srcOrd="26" destOrd="0" presId="urn:microsoft.com/office/officeart/2011/layout/CircleProcess"/>
    <dgm:cxn modelId="{537AB5E2-A5CB-4360-A367-2B60BCD80003}" type="presParOf" srcId="{317D60B8-1E58-47C7-A386-874943631BFC}" destId="{F1350D4A-3190-42FB-8DF2-92157E73E603}" srcOrd="27" destOrd="0" presId="urn:microsoft.com/office/officeart/2011/layout/CircleProcess"/>
    <dgm:cxn modelId="{C6E73A22-3C41-4151-AA32-90C4BE8FBE5C}" type="presParOf" srcId="{F1350D4A-3190-42FB-8DF2-92157E73E603}" destId="{6D74DF25-0D2C-48AA-807C-6AF3B183777B}" srcOrd="0" destOrd="0" presId="urn:microsoft.com/office/officeart/2011/layout/CircleProcess"/>
    <dgm:cxn modelId="{3C5CDC76-EDA1-42B5-9853-8B86692A4735}" type="presParOf" srcId="{317D60B8-1E58-47C7-A386-874943631BFC}" destId="{A003A8C0-25D1-4AD4-BFAD-A031D5BD4C17}" srcOrd="28" destOrd="0" presId="urn:microsoft.com/office/officeart/2011/layout/CircleProcess"/>
    <dgm:cxn modelId="{BCC6D0E3-5564-4A52-B78E-6FC5FACA510F}" type="presParOf" srcId="{A003A8C0-25D1-4AD4-BFAD-A031D5BD4C17}" destId="{BFEF044F-71F8-48B5-8506-B492208FB159}" srcOrd="0" destOrd="0" presId="urn:microsoft.com/office/officeart/2011/layout/CircleProcess"/>
    <dgm:cxn modelId="{72117DCC-6EFE-4299-B9E3-7E081E88DDBC}" type="presParOf" srcId="{317D60B8-1E58-47C7-A386-874943631BFC}" destId="{6E294CF3-8A52-4623-BC0F-E81E06F177DA}" srcOrd="29" destOrd="0" presId="urn:microsoft.com/office/officeart/2011/layout/CircleProces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EE0E6F7-5804-4FA6-B1D6-EC22F1B4FE87}"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ABEABAD8-D8C4-4E93-8C27-867BFA0703C2}">
      <dgm:prSet phldrT="[Text]" custT="1"/>
      <dgm:spPr>
        <a:ln>
          <a:solidFill>
            <a:schemeClr val="accent2"/>
          </a:solidFill>
        </a:ln>
      </dgm:spPr>
      <dgm:t>
        <a:bodyPr/>
        <a:lstStyle/>
        <a:p>
          <a:r>
            <a:rPr lang="en-GB" sz="900" dirty="0"/>
            <a:t>1. General</a:t>
          </a:r>
        </a:p>
      </dgm:t>
    </dgm:pt>
    <dgm:pt modelId="{F30C1B02-FE88-41AE-B46E-3424A5849A7F}" type="parTrans" cxnId="{7722D270-BBEE-4320-BAF7-3A905A09CF72}">
      <dgm:prSet/>
      <dgm:spPr/>
      <dgm:t>
        <a:bodyPr/>
        <a:lstStyle/>
        <a:p>
          <a:endParaRPr lang="en-GB" sz="2400"/>
        </a:p>
      </dgm:t>
    </dgm:pt>
    <dgm:pt modelId="{55FE2CBB-BBEA-44CC-9955-1BBE6BEF70E4}" type="sibTrans" cxnId="{7722D270-BBEE-4320-BAF7-3A905A09CF72}">
      <dgm:prSet/>
      <dgm:spPr/>
      <dgm:t>
        <a:bodyPr/>
        <a:lstStyle/>
        <a:p>
          <a:endParaRPr lang="en-GB" sz="2400"/>
        </a:p>
      </dgm:t>
    </dgm:pt>
    <dgm:pt modelId="{FF109C59-A393-4030-AFA8-87B1281B20B8}">
      <dgm:prSet phldrT="[Text]" custT="1"/>
      <dgm:spPr>
        <a:ln>
          <a:solidFill>
            <a:schemeClr val="accent2"/>
          </a:solidFill>
        </a:ln>
      </dgm:spPr>
      <dgm:t>
        <a:bodyPr/>
        <a:lstStyle/>
        <a:p>
          <a:r>
            <a:rPr lang="en-GB" sz="900" dirty="0"/>
            <a:t>2. The Supplier</a:t>
          </a:r>
          <a:r>
            <a:rPr lang="en-GB" sz="900" i="1" dirty="0"/>
            <a:t>’s </a:t>
          </a:r>
          <a:r>
            <a:rPr lang="en-GB" sz="900" i="0" dirty="0"/>
            <a:t>main responsibilities</a:t>
          </a:r>
          <a:endParaRPr lang="en-GB" sz="900" dirty="0"/>
        </a:p>
      </dgm:t>
    </dgm:pt>
    <dgm:pt modelId="{2104FB2B-1584-4899-936A-5C89641F9EAD}" type="parTrans" cxnId="{F9E11189-BBCD-4A03-BB48-FEEA1BB9FECE}">
      <dgm:prSet/>
      <dgm:spPr/>
      <dgm:t>
        <a:bodyPr/>
        <a:lstStyle/>
        <a:p>
          <a:endParaRPr lang="en-GB" sz="2400"/>
        </a:p>
      </dgm:t>
    </dgm:pt>
    <dgm:pt modelId="{56E01295-2E12-4584-9E81-F86BF04E49B5}" type="sibTrans" cxnId="{F9E11189-BBCD-4A03-BB48-FEEA1BB9FECE}">
      <dgm:prSet/>
      <dgm:spPr/>
      <dgm:t>
        <a:bodyPr/>
        <a:lstStyle/>
        <a:p>
          <a:endParaRPr lang="en-GB" sz="2400"/>
        </a:p>
      </dgm:t>
    </dgm:pt>
    <dgm:pt modelId="{7E52856F-C123-4235-8BA7-BAF868B1F6EF}">
      <dgm:prSet phldrT="[Text]" custT="1"/>
      <dgm:spPr>
        <a:ln>
          <a:solidFill>
            <a:schemeClr val="accent2"/>
          </a:solidFill>
        </a:ln>
      </dgm:spPr>
      <dgm:t>
        <a:bodyPr/>
        <a:lstStyle/>
        <a:p>
          <a:r>
            <a:rPr lang="en-GB" sz="900" dirty="0"/>
            <a:t>3. Time</a:t>
          </a:r>
        </a:p>
      </dgm:t>
    </dgm:pt>
    <dgm:pt modelId="{4DB77D6F-89A2-43FB-B636-FC16301300C8}" type="parTrans" cxnId="{FD105CB6-8A43-4D7F-9FA7-A0869AE17DAF}">
      <dgm:prSet/>
      <dgm:spPr/>
      <dgm:t>
        <a:bodyPr/>
        <a:lstStyle/>
        <a:p>
          <a:endParaRPr lang="en-GB" sz="2400"/>
        </a:p>
      </dgm:t>
    </dgm:pt>
    <dgm:pt modelId="{1E3600F2-EB87-4F6A-B4AE-C6C8911BCAA0}" type="sibTrans" cxnId="{FD105CB6-8A43-4D7F-9FA7-A0869AE17DAF}">
      <dgm:prSet/>
      <dgm:spPr/>
      <dgm:t>
        <a:bodyPr/>
        <a:lstStyle/>
        <a:p>
          <a:endParaRPr lang="en-GB" sz="2400"/>
        </a:p>
      </dgm:t>
    </dgm:pt>
    <dgm:pt modelId="{32AF5948-88B7-49E6-8677-0B029B500045}">
      <dgm:prSet phldrT="[Text]" custT="1"/>
      <dgm:spPr>
        <a:ln>
          <a:solidFill>
            <a:schemeClr val="accent2"/>
          </a:solidFill>
        </a:ln>
      </dgm:spPr>
      <dgm:t>
        <a:bodyPr/>
        <a:lstStyle/>
        <a:p>
          <a:r>
            <a:rPr lang="en-GB" sz="900" dirty="0"/>
            <a:t>4. Quality Management</a:t>
          </a:r>
        </a:p>
      </dgm:t>
    </dgm:pt>
    <dgm:pt modelId="{F4F57594-5EE5-4E3E-B064-234A5C45290D}" type="parTrans" cxnId="{BD3BDF41-3244-489A-A641-1C9B19BC0713}">
      <dgm:prSet/>
      <dgm:spPr/>
      <dgm:t>
        <a:bodyPr/>
        <a:lstStyle/>
        <a:p>
          <a:endParaRPr lang="en-GB" sz="2400"/>
        </a:p>
      </dgm:t>
    </dgm:pt>
    <dgm:pt modelId="{5D927B13-1819-4846-96B3-A478441C0C17}" type="sibTrans" cxnId="{BD3BDF41-3244-489A-A641-1C9B19BC0713}">
      <dgm:prSet/>
      <dgm:spPr/>
      <dgm:t>
        <a:bodyPr/>
        <a:lstStyle/>
        <a:p>
          <a:endParaRPr lang="en-GB" sz="2400"/>
        </a:p>
      </dgm:t>
    </dgm:pt>
    <dgm:pt modelId="{49CFCD7A-DF2F-481C-8663-98D0CE9E8DC3}">
      <dgm:prSet phldrT="[Text]" custT="1"/>
      <dgm:spPr>
        <a:ln>
          <a:solidFill>
            <a:schemeClr val="accent2"/>
          </a:solidFill>
        </a:ln>
      </dgm:spPr>
      <dgm:t>
        <a:bodyPr/>
        <a:lstStyle/>
        <a:p>
          <a:r>
            <a:rPr lang="en-GB" sz="900" dirty="0"/>
            <a:t>5. Payment</a:t>
          </a:r>
        </a:p>
      </dgm:t>
    </dgm:pt>
    <dgm:pt modelId="{353463B0-E1BA-45AA-A4AC-89699C5AE67D}" type="parTrans" cxnId="{70BEF56C-C7FD-4F81-BFB4-1C18204CDEF1}">
      <dgm:prSet/>
      <dgm:spPr/>
      <dgm:t>
        <a:bodyPr/>
        <a:lstStyle/>
        <a:p>
          <a:endParaRPr lang="en-GB" sz="2400"/>
        </a:p>
      </dgm:t>
    </dgm:pt>
    <dgm:pt modelId="{B5166DE6-B412-4E52-9E0F-853A55242E6E}" type="sibTrans" cxnId="{70BEF56C-C7FD-4F81-BFB4-1C18204CDEF1}">
      <dgm:prSet/>
      <dgm:spPr/>
      <dgm:t>
        <a:bodyPr/>
        <a:lstStyle/>
        <a:p>
          <a:endParaRPr lang="en-GB" sz="2400"/>
        </a:p>
      </dgm:t>
    </dgm:pt>
    <dgm:pt modelId="{2D4A47B2-9E51-4470-8476-E90FA87BC68C}">
      <dgm:prSet phldrT="[Text]" custT="1"/>
      <dgm:spPr>
        <a:ln>
          <a:solidFill>
            <a:schemeClr val="accent2"/>
          </a:solidFill>
        </a:ln>
      </dgm:spPr>
      <dgm:t>
        <a:bodyPr/>
        <a:lstStyle/>
        <a:p>
          <a:r>
            <a:rPr lang="en-GB" sz="900" dirty="0"/>
            <a:t>6. Compensation Events</a:t>
          </a:r>
        </a:p>
      </dgm:t>
    </dgm:pt>
    <dgm:pt modelId="{5D8E18F8-26D4-4A89-8926-96D0D3B8E640}" type="parTrans" cxnId="{C3E63AA6-B328-432B-A9F4-2DDB18BB993D}">
      <dgm:prSet/>
      <dgm:spPr/>
      <dgm:t>
        <a:bodyPr/>
        <a:lstStyle/>
        <a:p>
          <a:endParaRPr lang="en-GB" sz="2400"/>
        </a:p>
      </dgm:t>
    </dgm:pt>
    <dgm:pt modelId="{4CDB449A-A4A6-4092-B204-B4420F89280A}" type="sibTrans" cxnId="{C3E63AA6-B328-432B-A9F4-2DDB18BB993D}">
      <dgm:prSet/>
      <dgm:spPr/>
      <dgm:t>
        <a:bodyPr/>
        <a:lstStyle/>
        <a:p>
          <a:endParaRPr lang="en-GB" sz="2400"/>
        </a:p>
      </dgm:t>
    </dgm:pt>
    <dgm:pt modelId="{CBDBE811-24A4-4483-BD30-0F8995BB9A3B}">
      <dgm:prSet phldrT="[Text]" custT="1"/>
      <dgm:spPr>
        <a:ln>
          <a:solidFill>
            <a:schemeClr val="accent2"/>
          </a:solidFill>
        </a:ln>
      </dgm:spPr>
      <dgm:t>
        <a:bodyPr/>
        <a:lstStyle/>
        <a:p>
          <a:r>
            <a:rPr lang="en-GB" sz="900" dirty="0"/>
            <a:t>7. Title</a:t>
          </a:r>
        </a:p>
      </dgm:t>
    </dgm:pt>
    <dgm:pt modelId="{7562116D-2FAF-4796-B71A-0F125F6050AC}" type="parTrans" cxnId="{2F95A3B4-053E-4B77-B124-2B933B2759CC}">
      <dgm:prSet/>
      <dgm:spPr/>
      <dgm:t>
        <a:bodyPr/>
        <a:lstStyle/>
        <a:p>
          <a:endParaRPr lang="en-GB" sz="2400"/>
        </a:p>
      </dgm:t>
    </dgm:pt>
    <dgm:pt modelId="{89170C1A-93FD-46FF-AEDE-1FEFA6850F68}" type="sibTrans" cxnId="{2F95A3B4-053E-4B77-B124-2B933B2759CC}">
      <dgm:prSet/>
      <dgm:spPr/>
      <dgm:t>
        <a:bodyPr/>
        <a:lstStyle/>
        <a:p>
          <a:endParaRPr lang="en-GB" sz="2400"/>
        </a:p>
      </dgm:t>
    </dgm:pt>
    <dgm:pt modelId="{36A5F40B-43D6-493D-83C6-20E04F9D650C}">
      <dgm:prSet phldrT="[Text]" custT="1"/>
      <dgm:spPr>
        <a:ln>
          <a:solidFill>
            <a:schemeClr val="accent2"/>
          </a:solidFill>
        </a:ln>
      </dgm:spPr>
      <dgm:t>
        <a:bodyPr/>
        <a:lstStyle/>
        <a:p>
          <a:r>
            <a:rPr lang="en-GB" sz="900" dirty="0"/>
            <a:t>8. Liabilities and insurance</a:t>
          </a:r>
        </a:p>
      </dgm:t>
    </dgm:pt>
    <dgm:pt modelId="{66F26B79-F1D2-484C-B86C-9F5B2976E512}" type="parTrans" cxnId="{CA4BE0BE-271A-401A-AA52-8F59D6C6242C}">
      <dgm:prSet/>
      <dgm:spPr/>
      <dgm:t>
        <a:bodyPr/>
        <a:lstStyle/>
        <a:p>
          <a:endParaRPr lang="en-GB" sz="2400"/>
        </a:p>
      </dgm:t>
    </dgm:pt>
    <dgm:pt modelId="{BD8F0011-DFDF-497D-9CD4-57A795E13ADF}" type="sibTrans" cxnId="{CA4BE0BE-271A-401A-AA52-8F59D6C6242C}">
      <dgm:prSet/>
      <dgm:spPr/>
      <dgm:t>
        <a:bodyPr/>
        <a:lstStyle/>
        <a:p>
          <a:endParaRPr lang="en-GB" sz="2400"/>
        </a:p>
      </dgm:t>
    </dgm:pt>
    <dgm:pt modelId="{3B1D126D-93A2-4F6B-869B-C9C68DD0EC80}">
      <dgm:prSet phldrT="[Text]" custT="1"/>
      <dgm:spPr>
        <a:ln>
          <a:solidFill>
            <a:schemeClr val="accent2"/>
          </a:solidFill>
        </a:ln>
      </dgm:spPr>
      <dgm:t>
        <a:bodyPr/>
        <a:lstStyle/>
        <a:p>
          <a:r>
            <a:rPr lang="en-GB" sz="900" dirty="0"/>
            <a:t>9. Termination and resolving disputes</a:t>
          </a:r>
        </a:p>
      </dgm:t>
    </dgm:pt>
    <dgm:pt modelId="{17D17327-1FE0-4FF2-B118-CF60D5508377}" type="parTrans" cxnId="{CB498A26-9383-4221-A449-D17380B9E56A}">
      <dgm:prSet/>
      <dgm:spPr/>
      <dgm:t>
        <a:bodyPr/>
        <a:lstStyle/>
        <a:p>
          <a:endParaRPr lang="en-GB" sz="2400"/>
        </a:p>
      </dgm:t>
    </dgm:pt>
    <dgm:pt modelId="{6D98382C-C98D-49D4-8526-87252BB42B4C}" type="sibTrans" cxnId="{CB498A26-9383-4221-A449-D17380B9E56A}">
      <dgm:prSet/>
      <dgm:spPr/>
      <dgm:t>
        <a:bodyPr/>
        <a:lstStyle/>
        <a:p>
          <a:endParaRPr lang="en-GB" sz="2400"/>
        </a:p>
      </dgm:t>
    </dgm:pt>
    <dgm:pt modelId="{00C6983B-CDAA-472D-962B-A8B1836B57CA}">
      <dgm:prSet phldrT="[Text]" custT="1"/>
      <dgm:spPr>
        <a:ln>
          <a:solidFill>
            <a:schemeClr val="accent2"/>
          </a:solidFill>
        </a:ln>
      </dgm:spPr>
      <dgm:t>
        <a:bodyPr/>
        <a:lstStyle/>
        <a:p>
          <a:r>
            <a:rPr lang="en-GB" sz="2000" b="1" dirty="0"/>
            <a:t>SSC</a:t>
          </a:r>
        </a:p>
      </dgm:t>
    </dgm:pt>
    <dgm:pt modelId="{29A83C92-12E0-444E-9AD0-E74DA72BA7FC}" type="parTrans" cxnId="{3D850A88-D0CB-4E81-86A7-998D492751AE}">
      <dgm:prSet/>
      <dgm:spPr/>
      <dgm:t>
        <a:bodyPr/>
        <a:lstStyle/>
        <a:p>
          <a:endParaRPr lang="en-GB" sz="2400"/>
        </a:p>
      </dgm:t>
    </dgm:pt>
    <dgm:pt modelId="{36791B36-03E0-47F0-8096-A7F924A73B2C}" type="sibTrans" cxnId="{3D850A88-D0CB-4E81-86A7-998D492751AE}">
      <dgm:prSet/>
      <dgm:spPr/>
      <dgm:t>
        <a:bodyPr/>
        <a:lstStyle/>
        <a:p>
          <a:endParaRPr lang="en-GB" sz="2400"/>
        </a:p>
      </dgm:t>
    </dgm:pt>
    <dgm:pt modelId="{317D60B8-1E58-47C7-A386-874943631BFC}" type="pres">
      <dgm:prSet presAssocID="{9EE0E6F7-5804-4FA6-B1D6-EC22F1B4FE87}" presName="Name0" presStyleCnt="0">
        <dgm:presLayoutVars>
          <dgm:chMax val="11"/>
          <dgm:chPref val="11"/>
          <dgm:dir/>
          <dgm:resizeHandles/>
        </dgm:presLayoutVars>
      </dgm:prSet>
      <dgm:spPr/>
    </dgm:pt>
    <dgm:pt modelId="{1CB1E237-3715-4D9C-9F12-212056B580F5}" type="pres">
      <dgm:prSet presAssocID="{3B1D126D-93A2-4F6B-869B-C9C68DD0EC80}" presName="Accent10" presStyleCnt="0"/>
      <dgm:spPr/>
    </dgm:pt>
    <dgm:pt modelId="{68DBE7F8-4F1C-485F-BC02-9EAF7D9DCA44}" type="pres">
      <dgm:prSet presAssocID="{3B1D126D-93A2-4F6B-869B-C9C68DD0EC80}" presName="Accent" presStyleLbl="node1" presStyleIdx="0" presStyleCnt="10"/>
      <dgm:spPr>
        <a:solidFill>
          <a:schemeClr val="accent2">
            <a:lumMod val="60000"/>
            <a:lumOff val="40000"/>
          </a:schemeClr>
        </a:solidFill>
      </dgm:spPr>
    </dgm:pt>
    <dgm:pt modelId="{E9B97BE7-30F7-4274-AD38-F6B6712B62F2}" type="pres">
      <dgm:prSet presAssocID="{3B1D126D-93A2-4F6B-869B-C9C68DD0EC80}" presName="ParentBackground10" presStyleCnt="0"/>
      <dgm:spPr/>
    </dgm:pt>
    <dgm:pt modelId="{6EAB1679-8FBF-4D61-B982-F85F58556D99}" type="pres">
      <dgm:prSet presAssocID="{3B1D126D-93A2-4F6B-869B-C9C68DD0EC80}" presName="ParentBackground" presStyleLbl="fgAcc1" presStyleIdx="0" presStyleCnt="10"/>
      <dgm:spPr/>
    </dgm:pt>
    <dgm:pt modelId="{A1709CFD-0351-48D7-8E76-2D18A203AE66}" type="pres">
      <dgm:prSet presAssocID="{3B1D126D-93A2-4F6B-869B-C9C68DD0EC80}" presName="Parent10" presStyleLbl="revTx" presStyleIdx="0" presStyleCnt="0">
        <dgm:presLayoutVars>
          <dgm:chMax val="1"/>
          <dgm:chPref val="1"/>
          <dgm:bulletEnabled val="1"/>
        </dgm:presLayoutVars>
      </dgm:prSet>
      <dgm:spPr/>
    </dgm:pt>
    <dgm:pt modelId="{16444DE7-ABB4-4D65-8272-93BEB855D9DE}" type="pres">
      <dgm:prSet presAssocID="{36A5F40B-43D6-493D-83C6-20E04F9D650C}" presName="Accent9" presStyleCnt="0"/>
      <dgm:spPr/>
    </dgm:pt>
    <dgm:pt modelId="{CBEC36BB-CB3C-475D-AAB1-D2CAF92E42A5}" type="pres">
      <dgm:prSet presAssocID="{36A5F40B-43D6-493D-83C6-20E04F9D650C}" presName="Accent" presStyleLbl="node1" presStyleIdx="1" presStyleCnt="10"/>
      <dgm:spPr>
        <a:solidFill>
          <a:schemeClr val="accent2">
            <a:lumMod val="60000"/>
            <a:lumOff val="40000"/>
          </a:schemeClr>
        </a:solidFill>
      </dgm:spPr>
    </dgm:pt>
    <dgm:pt modelId="{0561A245-5A25-4C70-942E-F6499BB80429}" type="pres">
      <dgm:prSet presAssocID="{36A5F40B-43D6-493D-83C6-20E04F9D650C}" presName="ParentBackground9" presStyleCnt="0"/>
      <dgm:spPr/>
    </dgm:pt>
    <dgm:pt modelId="{72D50598-505A-461C-A1D0-288468F823AE}" type="pres">
      <dgm:prSet presAssocID="{36A5F40B-43D6-493D-83C6-20E04F9D650C}" presName="ParentBackground" presStyleLbl="fgAcc1" presStyleIdx="1" presStyleCnt="10"/>
      <dgm:spPr/>
    </dgm:pt>
    <dgm:pt modelId="{0B032520-CFCF-4487-8ED4-9D3EBEFED3D0}" type="pres">
      <dgm:prSet presAssocID="{36A5F40B-43D6-493D-83C6-20E04F9D650C}" presName="Parent9" presStyleLbl="revTx" presStyleIdx="0" presStyleCnt="0">
        <dgm:presLayoutVars>
          <dgm:chMax val="1"/>
          <dgm:chPref val="1"/>
          <dgm:bulletEnabled val="1"/>
        </dgm:presLayoutVars>
      </dgm:prSet>
      <dgm:spPr/>
    </dgm:pt>
    <dgm:pt modelId="{098892A8-CF80-4813-9349-6A822BB8BCB2}" type="pres">
      <dgm:prSet presAssocID="{CBDBE811-24A4-4483-BD30-0F8995BB9A3B}" presName="Accent8" presStyleCnt="0"/>
      <dgm:spPr/>
    </dgm:pt>
    <dgm:pt modelId="{6BB9D50B-5065-44EF-A2AE-A0764CC613AB}" type="pres">
      <dgm:prSet presAssocID="{CBDBE811-24A4-4483-BD30-0F8995BB9A3B}" presName="Accent" presStyleLbl="node1" presStyleIdx="2" presStyleCnt="10"/>
      <dgm:spPr>
        <a:solidFill>
          <a:schemeClr val="accent2">
            <a:lumMod val="60000"/>
            <a:lumOff val="40000"/>
          </a:schemeClr>
        </a:solidFill>
      </dgm:spPr>
    </dgm:pt>
    <dgm:pt modelId="{38465AA0-5F46-47BE-B57A-5232B6EC3813}" type="pres">
      <dgm:prSet presAssocID="{CBDBE811-24A4-4483-BD30-0F8995BB9A3B}" presName="ParentBackground8" presStyleCnt="0"/>
      <dgm:spPr/>
    </dgm:pt>
    <dgm:pt modelId="{CF26C5BB-9F0F-4CCC-B4C1-59BF7E8B62F5}" type="pres">
      <dgm:prSet presAssocID="{CBDBE811-24A4-4483-BD30-0F8995BB9A3B}" presName="ParentBackground" presStyleLbl="fgAcc1" presStyleIdx="2" presStyleCnt="10"/>
      <dgm:spPr/>
    </dgm:pt>
    <dgm:pt modelId="{9C6A8413-0293-4267-88A8-C51F1320C191}" type="pres">
      <dgm:prSet presAssocID="{CBDBE811-24A4-4483-BD30-0F8995BB9A3B}" presName="Parent8" presStyleLbl="revTx" presStyleIdx="0" presStyleCnt="0">
        <dgm:presLayoutVars>
          <dgm:chMax val="1"/>
          <dgm:chPref val="1"/>
          <dgm:bulletEnabled val="1"/>
        </dgm:presLayoutVars>
      </dgm:prSet>
      <dgm:spPr/>
    </dgm:pt>
    <dgm:pt modelId="{B84EBD2C-713D-4C91-886D-2BE24501CB16}" type="pres">
      <dgm:prSet presAssocID="{2D4A47B2-9E51-4470-8476-E90FA87BC68C}" presName="Accent7" presStyleCnt="0"/>
      <dgm:spPr/>
    </dgm:pt>
    <dgm:pt modelId="{20D30B23-752A-4B33-8A83-CF646CF38F7A}" type="pres">
      <dgm:prSet presAssocID="{2D4A47B2-9E51-4470-8476-E90FA87BC68C}" presName="Accent" presStyleLbl="node1" presStyleIdx="3" presStyleCnt="10"/>
      <dgm:spPr>
        <a:solidFill>
          <a:schemeClr val="accent2">
            <a:lumMod val="60000"/>
            <a:lumOff val="40000"/>
          </a:schemeClr>
        </a:solidFill>
      </dgm:spPr>
    </dgm:pt>
    <dgm:pt modelId="{362AB6B5-97AD-40C4-8EF8-558EF15A0EEA}" type="pres">
      <dgm:prSet presAssocID="{2D4A47B2-9E51-4470-8476-E90FA87BC68C}" presName="ParentBackground7" presStyleCnt="0"/>
      <dgm:spPr/>
    </dgm:pt>
    <dgm:pt modelId="{01DBE665-3AD2-43AD-89CF-06D444141D9C}" type="pres">
      <dgm:prSet presAssocID="{2D4A47B2-9E51-4470-8476-E90FA87BC68C}" presName="ParentBackground" presStyleLbl="fgAcc1" presStyleIdx="3" presStyleCnt="10"/>
      <dgm:spPr/>
    </dgm:pt>
    <dgm:pt modelId="{004A6CAB-972E-491A-8B17-98E1AD692932}" type="pres">
      <dgm:prSet presAssocID="{2D4A47B2-9E51-4470-8476-E90FA87BC68C}" presName="Parent7" presStyleLbl="revTx" presStyleIdx="0" presStyleCnt="0">
        <dgm:presLayoutVars>
          <dgm:chMax val="1"/>
          <dgm:chPref val="1"/>
          <dgm:bulletEnabled val="1"/>
        </dgm:presLayoutVars>
      </dgm:prSet>
      <dgm:spPr/>
    </dgm:pt>
    <dgm:pt modelId="{2DBD2B63-1C3D-4ADC-9FE6-3C3EEE08A57E}" type="pres">
      <dgm:prSet presAssocID="{49CFCD7A-DF2F-481C-8663-98D0CE9E8DC3}" presName="Accent6" presStyleCnt="0"/>
      <dgm:spPr/>
    </dgm:pt>
    <dgm:pt modelId="{0CE37BE6-9D30-48D1-93E0-9F14EFBE92FE}" type="pres">
      <dgm:prSet presAssocID="{49CFCD7A-DF2F-481C-8663-98D0CE9E8DC3}" presName="Accent" presStyleLbl="node1" presStyleIdx="4" presStyleCnt="10"/>
      <dgm:spPr>
        <a:solidFill>
          <a:schemeClr val="accent2">
            <a:lumMod val="60000"/>
            <a:lumOff val="40000"/>
          </a:schemeClr>
        </a:solidFill>
      </dgm:spPr>
    </dgm:pt>
    <dgm:pt modelId="{92F6B9AF-4BE8-4260-9C59-51C483A5C30C}" type="pres">
      <dgm:prSet presAssocID="{49CFCD7A-DF2F-481C-8663-98D0CE9E8DC3}" presName="ParentBackground6" presStyleCnt="0"/>
      <dgm:spPr/>
    </dgm:pt>
    <dgm:pt modelId="{6EA87638-0C22-4F4E-AEF8-B74ABF77D6E6}" type="pres">
      <dgm:prSet presAssocID="{49CFCD7A-DF2F-481C-8663-98D0CE9E8DC3}" presName="ParentBackground" presStyleLbl="fgAcc1" presStyleIdx="4" presStyleCnt="10"/>
      <dgm:spPr/>
    </dgm:pt>
    <dgm:pt modelId="{C39E1FA7-526E-401A-AB52-C3572F6EC9DB}" type="pres">
      <dgm:prSet presAssocID="{49CFCD7A-DF2F-481C-8663-98D0CE9E8DC3}" presName="Parent6" presStyleLbl="revTx" presStyleIdx="0" presStyleCnt="0">
        <dgm:presLayoutVars>
          <dgm:chMax val="1"/>
          <dgm:chPref val="1"/>
          <dgm:bulletEnabled val="1"/>
        </dgm:presLayoutVars>
      </dgm:prSet>
      <dgm:spPr/>
    </dgm:pt>
    <dgm:pt modelId="{B1DAF772-16AD-4B09-83DF-403729CBFD22}" type="pres">
      <dgm:prSet presAssocID="{32AF5948-88B7-49E6-8677-0B029B500045}" presName="Accent5" presStyleCnt="0"/>
      <dgm:spPr/>
    </dgm:pt>
    <dgm:pt modelId="{F6CEB81B-FF29-4094-ABAA-77EE4770866A}" type="pres">
      <dgm:prSet presAssocID="{32AF5948-88B7-49E6-8677-0B029B500045}" presName="Accent" presStyleLbl="node1" presStyleIdx="5" presStyleCnt="10"/>
      <dgm:spPr>
        <a:solidFill>
          <a:schemeClr val="accent2">
            <a:lumMod val="60000"/>
            <a:lumOff val="40000"/>
          </a:schemeClr>
        </a:solidFill>
      </dgm:spPr>
    </dgm:pt>
    <dgm:pt modelId="{7A9EACF2-85DE-4D41-B6E9-B2C44886D94B}" type="pres">
      <dgm:prSet presAssocID="{32AF5948-88B7-49E6-8677-0B029B500045}" presName="ParentBackground5" presStyleCnt="0"/>
      <dgm:spPr/>
    </dgm:pt>
    <dgm:pt modelId="{45365A49-E8B9-4EBA-AE3F-B3327D54E20A}" type="pres">
      <dgm:prSet presAssocID="{32AF5948-88B7-49E6-8677-0B029B500045}" presName="ParentBackground" presStyleLbl="fgAcc1" presStyleIdx="5" presStyleCnt="10"/>
      <dgm:spPr/>
    </dgm:pt>
    <dgm:pt modelId="{E38E3C81-4A4E-44B4-B133-CF6D16952DAA}" type="pres">
      <dgm:prSet presAssocID="{32AF5948-88B7-49E6-8677-0B029B500045}" presName="Parent5" presStyleLbl="revTx" presStyleIdx="0" presStyleCnt="0">
        <dgm:presLayoutVars>
          <dgm:chMax val="1"/>
          <dgm:chPref val="1"/>
          <dgm:bulletEnabled val="1"/>
        </dgm:presLayoutVars>
      </dgm:prSet>
      <dgm:spPr/>
    </dgm:pt>
    <dgm:pt modelId="{97DA1932-BCCC-4DA2-A568-6664A6232ED1}" type="pres">
      <dgm:prSet presAssocID="{7E52856F-C123-4235-8BA7-BAF868B1F6EF}" presName="Accent4" presStyleCnt="0"/>
      <dgm:spPr/>
    </dgm:pt>
    <dgm:pt modelId="{68CA2306-7D3B-40AA-B0DD-235647CE798C}" type="pres">
      <dgm:prSet presAssocID="{7E52856F-C123-4235-8BA7-BAF868B1F6EF}" presName="Accent" presStyleLbl="node1" presStyleIdx="6" presStyleCnt="10"/>
      <dgm:spPr>
        <a:solidFill>
          <a:schemeClr val="accent2">
            <a:lumMod val="60000"/>
            <a:lumOff val="40000"/>
          </a:schemeClr>
        </a:solidFill>
      </dgm:spPr>
    </dgm:pt>
    <dgm:pt modelId="{12D178FE-C4AE-4E3F-887C-EB915CFE1503}" type="pres">
      <dgm:prSet presAssocID="{7E52856F-C123-4235-8BA7-BAF868B1F6EF}" presName="ParentBackground4" presStyleCnt="0"/>
      <dgm:spPr/>
    </dgm:pt>
    <dgm:pt modelId="{E290CE4C-58E2-4DF6-A9AB-D2EBB1C62CA9}" type="pres">
      <dgm:prSet presAssocID="{7E52856F-C123-4235-8BA7-BAF868B1F6EF}" presName="ParentBackground" presStyleLbl="fgAcc1" presStyleIdx="6" presStyleCnt="10"/>
      <dgm:spPr/>
    </dgm:pt>
    <dgm:pt modelId="{20131C98-4BE6-4C5A-8AAB-4B79B690C1F0}" type="pres">
      <dgm:prSet presAssocID="{7E52856F-C123-4235-8BA7-BAF868B1F6EF}" presName="Parent4" presStyleLbl="revTx" presStyleIdx="0" presStyleCnt="0">
        <dgm:presLayoutVars>
          <dgm:chMax val="1"/>
          <dgm:chPref val="1"/>
          <dgm:bulletEnabled val="1"/>
        </dgm:presLayoutVars>
      </dgm:prSet>
      <dgm:spPr/>
    </dgm:pt>
    <dgm:pt modelId="{0DF6C53C-CDB5-4C72-B5D9-841DDF18C0C6}" type="pres">
      <dgm:prSet presAssocID="{FF109C59-A393-4030-AFA8-87B1281B20B8}" presName="Accent3" presStyleCnt="0"/>
      <dgm:spPr/>
    </dgm:pt>
    <dgm:pt modelId="{A1343CAC-2F74-4974-913A-460A6DE778CF}" type="pres">
      <dgm:prSet presAssocID="{FF109C59-A393-4030-AFA8-87B1281B20B8}" presName="Accent" presStyleLbl="node1" presStyleIdx="7" presStyleCnt="10"/>
      <dgm:spPr>
        <a:solidFill>
          <a:schemeClr val="accent2">
            <a:lumMod val="60000"/>
            <a:lumOff val="40000"/>
          </a:schemeClr>
        </a:solidFill>
      </dgm:spPr>
    </dgm:pt>
    <dgm:pt modelId="{E74496E6-5D2E-409D-BE80-34E7745AD886}" type="pres">
      <dgm:prSet presAssocID="{FF109C59-A393-4030-AFA8-87B1281B20B8}" presName="ParentBackground3" presStyleCnt="0"/>
      <dgm:spPr/>
    </dgm:pt>
    <dgm:pt modelId="{9547C4FD-0811-4073-AC58-2F9B23DDE4A3}" type="pres">
      <dgm:prSet presAssocID="{FF109C59-A393-4030-AFA8-87B1281B20B8}" presName="ParentBackground" presStyleLbl="fgAcc1" presStyleIdx="7" presStyleCnt="10"/>
      <dgm:spPr/>
    </dgm:pt>
    <dgm:pt modelId="{83D459DE-9B6C-491A-A179-0D5A2271A1A9}" type="pres">
      <dgm:prSet presAssocID="{FF109C59-A393-4030-AFA8-87B1281B20B8}" presName="Parent3" presStyleLbl="revTx" presStyleIdx="0" presStyleCnt="0">
        <dgm:presLayoutVars>
          <dgm:chMax val="1"/>
          <dgm:chPref val="1"/>
          <dgm:bulletEnabled val="1"/>
        </dgm:presLayoutVars>
      </dgm:prSet>
      <dgm:spPr/>
    </dgm:pt>
    <dgm:pt modelId="{8315FFF3-9147-40F2-B44E-55E5E8A07566}" type="pres">
      <dgm:prSet presAssocID="{ABEABAD8-D8C4-4E93-8C27-867BFA0703C2}" presName="Accent2" presStyleCnt="0"/>
      <dgm:spPr/>
    </dgm:pt>
    <dgm:pt modelId="{8FC46236-3910-4F66-8B4B-921B5A9BF483}" type="pres">
      <dgm:prSet presAssocID="{ABEABAD8-D8C4-4E93-8C27-867BFA0703C2}" presName="Accent" presStyleLbl="node1" presStyleIdx="8" presStyleCnt="10"/>
      <dgm:spPr>
        <a:solidFill>
          <a:schemeClr val="accent2">
            <a:lumMod val="60000"/>
            <a:lumOff val="40000"/>
          </a:schemeClr>
        </a:solidFill>
      </dgm:spPr>
    </dgm:pt>
    <dgm:pt modelId="{976D0918-A288-4177-8E0B-479D37A4976C}" type="pres">
      <dgm:prSet presAssocID="{ABEABAD8-D8C4-4E93-8C27-867BFA0703C2}" presName="ParentBackground2" presStyleCnt="0"/>
      <dgm:spPr/>
    </dgm:pt>
    <dgm:pt modelId="{5AFD17BD-932E-43D1-AF6C-4BA6DCA90411}" type="pres">
      <dgm:prSet presAssocID="{ABEABAD8-D8C4-4E93-8C27-867BFA0703C2}" presName="ParentBackground" presStyleLbl="fgAcc1" presStyleIdx="8" presStyleCnt="10"/>
      <dgm:spPr/>
    </dgm:pt>
    <dgm:pt modelId="{2883ECF9-9D07-47D1-99CE-093C0EEB6B02}" type="pres">
      <dgm:prSet presAssocID="{ABEABAD8-D8C4-4E93-8C27-867BFA0703C2}" presName="Parent2" presStyleLbl="revTx" presStyleIdx="0" presStyleCnt="0">
        <dgm:presLayoutVars>
          <dgm:chMax val="1"/>
          <dgm:chPref val="1"/>
          <dgm:bulletEnabled val="1"/>
        </dgm:presLayoutVars>
      </dgm:prSet>
      <dgm:spPr/>
    </dgm:pt>
    <dgm:pt modelId="{F1350D4A-3190-42FB-8DF2-92157E73E603}" type="pres">
      <dgm:prSet presAssocID="{00C6983B-CDAA-472D-962B-A8B1836B57CA}" presName="Accent1" presStyleCnt="0"/>
      <dgm:spPr/>
    </dgm:pt>
    <dgm:pt modelId="{6D74DF25-0D2C-48AA-807C-6AF3B183777B}" type="pres">
      <dgm:prSet presAssocID="{00C6983B-CDAA-472D-962B-A8B1836B57CA}" presName="Accent" presStyleLbl="node1" presStyleIdx="9" presStyleCnt="10"/>
      <dgm:spPr>
        <a:solidFill>
          <a:schemeClr val="accent2">
            <a:lumMod val="60000"/>
            <a:lumOff val="40000"/>
          </a:schemeClr>
        </a:solidFill>
      </dgm:spPr>
    </dgm:pt>
    <dgm:pt modelId="{A003A8C0-25D1-4AD4-BFAD-A031D5BD4C17}" type="pres">
      <dgm:prSet presAssocID="{00C6983B-CDAA-472D-962B-A8B1836B57CA}" presName="ParentBackground1" presStyleCnt="0"/>
      <dgm:spPr/>
    </dgm:pt>
    <dgm:pt modelId="{BFEF044F-71F8-48B5-8506-B492208FB159}" type="pres">
      <dgm:prSet presAssocID="{00C6983B-CDAA-472D-962B-A8B1836B57CA}" presName="ParentBackground" presStyleLbl="fgAcc1" presStyleIdx="9" presStyleCnt="10"/>
      <dgm:spPr/>
    </dgm:pt>
    <dgm:pt modelId="{6E294CF3-8A52-4623-BC0F-E81E06F177DA}" type="pres">
      <dgm:prSet presAssocID="{00C6983B-CDAA-472D-962B-A8B1836B57CA}" presName="Parent1" presStyleLbl="revTx" presStyleIdx="0" presStyleCnt="0">
        <dgm:presLayoutVars>
          <dgm:chMax val="1"/>
          <dgm:chPref val="1"/>
          <dgm:bulletEnabled val="1"/>
        </dgm:presLayoutVars>
      </dgm:prSet>
      <dgm:spPr/>
    </dgm:pt>
  </dgm:ptLst>
  <dgm:cxnLst>
    <dgm:cxn modelId="{C3AA6104-BEE4-43C1-96B5-A4284DAEF3AC}" type="presOf" srcId="{32AF5948-88B7-49E6-8677-0B029B500045}" destId="{45365A49-E8B9-4EBA-AE3F-B3327D54E20A}" srcOrd="0" destOrd="0" presId="urn:microsoft.com/office/officeart/2011/layout/CircleProcess"/>
    <dgm:cxn modelId="{CB0E1D20-1E5D-4098-BCF0-F7C0AD29F217}" type="presOf" srcId="{2D4A47B2-9E51-4470-8476-E90FA87BC68C}" destId="{01DBE665-3AD2-43AD-89CF-06D444141D9C}" srcOrd="0" destOrd="0" presId="urn:microsoft.com/office/officeart/2011/layout/CircleProcess"/>
    <dgm:cxn modelId="{CB498A26-9383-4221-A449-D17380B9E56A}" srcId="{9EE0E6F7-5804-4FA6-B1D6-EC22F1B4FE87}" destId="{3B1D126D-93A2-4F6B-869B-C9C68DD0EC80}" srcOrd="9" destOrd="0" parTransId="{17D17327-1FE0-4FF2-B118-CF60D5508377}" sibTransId="{6D98382C-C98D-49D4-8526-87252BB42B4C}"/>
    <dgm:cxn modelId="{A8DAE72D-44C0-44C4-BE3D-F92274CF70C3}" type="presOf" srcId="{2D4A47B2-9E51-4470-8476-E90FA87BC68C}" destId="{004A6CAB-972E-491A-8B17-98E1AD692932}" srcOrd="1" destOrd="0" presId="urn:microsoft.com/office/officeart/2011/layout/CircleProcess"/>
    <dgm:cxn modelId="{0C2E5340-8559-4487-B9A6-BA0436477A9C}" type="presOf" srcId="{CBDBE811-24A4-4483-BD30-0F8995BB9A3B}" destId="{CF26C5BB-9F0F-4CCC-B4C1-59BF7E8B62F5}" srcOrd="0" destOrd="0" presId="urn:microsoft.com/office/officeart/2011/layout/CircleProcess"/>
    <dgm:cxn modelId="{BD3BDF41-3244-489A-A641-1C9B19BC0713}" srcId="{9EE0E6F7-5804-4FA6-B1D6-EC22F1B4FE87}" destId="{32AF5948-88B7-49E6-8677-0B029B500045}" srcOrd="4" destOrd="0" parTransId="{F4F57594-5EE5-4E3E-B064-234A5C45290D}" sibTransId="{5D927B13-1819-4846-96B3-A478441C0C17}"/>
    <dgm:cxn modelId="{A4D18145-5ADA-49E4-84EC-12F62120015B}" type="presOf" srcId="{36A5F40B-43D6-493D-83C6-20E04F9D650C}" destId="{0B032520-CFCF-4487-8ED4-9D3EBEFED3D0}" srcOrd="1" destOrd="0" presId="urn:microsoft.com/office/officeart/2011/layout/CircleProcess"/>
    <dgm:cxn modelId="{70BEF56C-C7FD-4F81-BFB4-1C18204CDEF1}" srcId="{9EE0E6F7-5804-4FA6-B1D6-EC22F1B4FE87}" destId="{49CFCD7A-DF2F-481C-8663-98D0CE9E8DC3}" srcOrd="5" destOrd="0" parTransId="{353463B0-E1BA-45AA-A4AC-89699C5AE67D}" sibTransId="{B5166DE6-B412-4E52-9E0F-853A55242E6E}"/>
    <dgm:cxn modelId="{0FB5CD4E-3F02-4823-B3A7-9940534A341E}" type="presOf" srcId="{FF109C59-A393-4030-AFA8-87B1281B20B8}" destId="{9547C4FD-0811-4073-AC58-2F9B23DDE4A3}" srcOrd="0" destOrd="0" presId="urn:microsoft.com/office/officeart/2011/layout/CircleProcess"/>
    <dgm:cxn modelId="{7722D270-BBEE-4320-BAF7-3A905A09CF72}" srcId="{9EE0E6F7-5804-4FA6-B1D6-EC22F1B4FE87}" destId="{ABEABAD8-D8C4-4E93-8C27-867BFA0703C2}" srcOrd="1" destOrd="0" parTransId="{F30C1B02-FE88-41AE-B46E-3424A5849A7F}" sibTransId="{55FE2CBB-BBEA-44CC-9955-1BBE6BEF70E4}"/>
    <dgm:cxn modelId="{B0F9A97A-ACF4-498A-8E55-135C1F35330D}" type="presOf" srcId="{7E52856F-C123-4235-8BA7-BAF868B1F6EF}" destId="{20131C98-4BE6-4C5A-8AAB-4B79B690C1F0}" srcOrd="1" destOrd="0" presId="urn:microsoft.com/office/officeart/2011/layout/CircleProcess"/>
    <dgm:cxn modelId="{3C29C980-79A5-424A-854E-C50E9B9B9784}" type="presOf" srcId="{FF109C59-A393-4030-AFA8-87B1281B20B8}" destId="{83D459DE-9B6C-491A-A179-0D5A2271A1A9}" srcOrd="1" destOrd="0" presId="urn:microsoft.com/office/officeart/2011/layout/CircleProcess"/>
    <dgm:cxn modelId="{3D850A88-D0CB-4E81-86A7-998D492751AE}" srcId="{9EE0E6F7-5804-4FA6-B1D6-EC22F1B4FE87}" destId="{00C6983B-CDAA-472D-962B-A8B1836B57CA}" srcOrd="0" destOrd="0" parTransId="{29A83C92-12E0-444E-9AD0-E74DA72BA7FC}" sibTransId="{36791B36-03E0-47F0-8096-A7F924A73B2C}"/>
    <dgm:cxn modelId="{F9E11189-BBCD-4A03-BB48-FEEA1BB9FECE}" srcId="{9EE0E6F7-5804-4FA6-B1D6-EC22F1B4FE87}" destId="{FF109C59-A393-4030-AFA8-87B1281B20B8}" srcOrd="2" destOrd="0" parTransId="{2104FB2B-1584-4899-936A-5C89641F9EAD}" sibTransId="{56E01295-2E12-4584-9E81-F86BF04E49B5}"/>
    <dgm:cxn modelId="{E498B18A-5D36-43F8-AD97-7D33ABCF1556}" type="presOf" srcId="{CBDBE811-24A4-4483-BD30-0F8995BB9A3B}" destId="{9C6A8413-0293-4267-88A8-C51F1320C191}" srcOrd="1" destOrd="0" presId="urn:microsoft.com/office/officeart/2011/layout/CircleProcess"/>
    <dgm:cxn modelId="{C3E63AA6-B328-432B-A9F4-2DDB18BB993D}" srcId="{9EE0E6F7-5804-4FA6-B1D6-EC22F1B4FE87}" destId="{2D4A47B2-9E51-4470-8476-E90FA87BC68C}" srcOrd="6" destOrd="0" parTransId="{5D8E18F8-26D4-4A89-8926-96D0D3B8E640}" sibTransId="{4CDB449A-A4A6-4092-B204-B4420F89280A}"/>
    <dgm:cxn modelId="{C67F58B3-B34B-4EE1-B22F-BE643F5F79DC}" type="presOf" srcId="{49CFCD7A-DF2F-481C-8663-98D0CE9E8DC3}" destId="{C39E1FA7-526E-401A-AB52-C3572F6EC9DB}" srcOrd="1" destOrd="0" presId="urn:microsoft.com/office/officeart/2011/layout/CircleProcess"/>
    <dgm:cxn modelId="{2F95A3B4-053E-4B77-B124-2B933B2759CC}" srcId="{9EE0E6F7-5804-4FA6-B1D6-EC22F1B4FE87}" destId="{CBDBE811-24A4-4483-BD30-0F8995BB9A3B}" srcOrd="7" destOrd="0" parTransId="{7562116D-2FAF-4796-B71A-0F125F6050AC}" sibTransId="{89170C1A-93FD-46FF-AEDE-1FEFA6850F68}"/>
    <dgm:cxn modelId="{FD105CB6-8A43-4D7F-9FA7-A0869AE17DAF}" srcId="{9EE0E6F7-5804-4FA6-B1D6-EC22F1B4FE87}" destId="{7E52856F-C123-4235-8BA7-BAF868B1F6EF}" srcOrd="3" destOrd="0" parTransId="{4DB77D6F-89A2-43FB-B636-FC16301300C8}" sibTransId="{1E3600F2-EB87-4F6A-B4AE-C6C8911BCAA0}"/>
    <dgm:cxn modelId="{B9BA88B6-AE94-49C5-BDA8-2C4C2BAD80E1}" type="presOf" srcId="{3B1D126D-93A2-4F6B-869B-C9C68DD0EC80}" destId="{A1709CFD-0351-48D7-8E76-2D18A203AE66}" srcOrd="1" destOrd="0" presId="urn:microsoft.com/office/officeart/2011/layout/CircleProcess"/>
    <dgm:cxn modelId="{CA4BE0BE-271A-401A-AA52-8F59D6C6242C}" srcId="{9EE0E6F7-5804-4FA6-B1D6-EC22F1B4FE87}" destId="{36A5F40B-43D6-493D-83C6-20E04F9D650C}" srcOrd="8" destOrd="0" parTransId="{66F26B79-F1D2-484C-B86C-9F5B2976E512}" sibTransId="{BD8F0011-DFDF-497D-9CD4-57A795E13ADF}"/>
    <dgm:cxn modelId="{D6377EBF-98A1-4E3D-82F6-D78FBF766D6D}" type="presOf" srcId="{ABEABAD8-D8C4-4E93-8C27-867BFA0703C2}" destId="{2883ECF9-9D07-47D1-99CE-093C0EEB6B02}" srcOrd="1" destOrd="0" presId="urn:microsoft.com/office/officeart/2011/layout/CircleProcess"/>
    <dgm:cxn modelId="{314FF0C3-E034-465F-B275-F1190FA81A77}" type="presOf" srcId="{00C6983B-CDAA-472D-962B-A8B1836B57CA}" destId="{BFEF044F-71F8-48B5-8506-B492208FB159}" srcOrd="0" destOrd="0" presId="urn:microsoft.com/office/officeart/2011/layout/CircleProcess"/>
    <dgm:cxn modelId="{8B44ACC7-27AE-46FD-B648-511E92678EC1}" type="presOf" srcId="{ABEABAD8-D8C4-4E93-8C27-867BFA0703C2}" destId="{5AFD17BD-932E-43D1-AF6C-4BA6DCA90411}" srcOrd="0" destOrd="0" presId="urn:microsoft.com/office/officeart/2011/layout/CircleProcess"/>
    <dgm:cxn modelId="{2E6E7DC9-E24C-46CE-9EA2-3B459F9B14A1}" type="presOf" srcId="{32AF5948-88B7-49E6-8677-0B029B500045}" destId="{E38E3C81-4A4E-44B4-B133-CF6D16952DAA}" srcOrd="1" destOrd="0" presId="urn:microsoft.com/office/officeart/2011/layout/CircleProcess"/>
    <dgm:cxn modelId="{2DF6CCCB-CC8E-4C8D-B5F0-A0DD0F7DC595}" type="presOf" srcId="{00C6983B-CDAA-472D-962B-A8B1836B57CA}" destId="{6E294CF3-8A52-4623-BC0F-E81E06F177DA}" srcOrd="1" destOrd="0" presId="urn:microsoft.com/office/officeart/2011/layout/CircleProcess"/>
    <dgm:cxn modelId="{9577A6D3-3C95-4C30-9F55-F1DECF381B30}" type="presOf" srcId="{7E52856F-C123-4235-8BA7-BAF868B1F6EF}" destId="{E290CE4C-58E2-4DF6-A9AB-D2EBB1C62CA9}" srcOrd="0" destOrd="0" presId="urn:microsoft.com/office/officeart/2011/layout/CircleProcess"/>
    <dgm:cxn modelId="{FF4643D4-67C0-4F76-AB54-6ABAF106BB3A}" type="presOf" srcId="{36A5F40B-43D6-493D-83C6-20E04F9D650C}" destId="{72D50598-505A-461C-A1D0-288468F823AE}" srcOrd="0" destOrd="0" presId="urn:microsoft.com/office/officeart/2011/layout/CircleProcess"/>
    <dgm:cxn modelId="{1D6EEEDA-9D09-4FC4-A434-E56EAE2371CF}" type="presOf" srcId="{9EE0E6F7-5804-4FA6-B1D6-EC22F1B4FE87}" destId="{317D60B8-1E58-47C7-A386-874943631BFC}" srcOrd="0" destOrd="0" presId="urn:microsoft.com/office/officeart/2011/layout/CircleProcess"/>
    <dgm:cxn modelId="{78C159E8-A382-4688-B355-299458D31B35}" type="presOf" srcId="{3B1D126D-93A2-4F6B-869B-C9C68DD0EC80}" destId="{6EAB1679-8FBF-4D61-B982-F85F58556D99}" srcOrd="0" destOrd="0" presId="urn:microsoft.com/office/officeart/2011/layout/CircleProcess"/>
    <dgm:cxn modelId="{674554F7-78F1-4E5D-916E-C34496DE5052}" type="presOf" srcId="{49CFCD7A-DF2F-481C-8663-98D0CE9E8DC3}" destId="{6EA87638-0C22-4F4E-AEF8-B74ABF77D6E6}" srcOrd="0" destOrd="0" presId="urn:microsoft.com/office/officeart/2011/layout/CircleProcess"/>
    <dgm:cxn modelId="{D2BDC841-2EC6-4D61-87A1-9EDF775A8243}" type="presParOf" srcId="{317D60B8-1E58-47C7-A386-874943631BFC}" destId="{1CB1E237-3715-4D9C-9F12-212056B580F5}" srcOrd="0" destOrd="0" presId="urn:microsoft.com/office/officeart/2011/layout/CircleProcess"/>
    <dgm:cxn modelId="{9336BC81-AA2E-4368-9BC3-3A39A76ECFD3}" type="presParOf" srcId="{1CB1E237-3715-4D9C-9F12-212056B580F5}" destId="{68DBE7F8-4F1C-485F-BC02-9EAF7D9DCA44}" srcOrd="0" destOrd="0" presId="urn:microsoft.com/office/officeart/2011/layout/CircleProcess"/>
    <dgm:cxn modelId="{FF8658C0-6540-40A5-B607-CE3FCD7F82E1}" type="presParOf" srcId="{317D60B8-1E58-47C7-A386-874943631BFC}" destId="{E9B97BE7-30F7-4274-AD38-F6B6712B62F2}" srcOrd="1" destOrd="0" presId="urn:microsoft.com/office/officeart/2011/layout/CircleProcess"/>
    <dgm:cxn modelId="{CB552979-FF13-427C-8B6F-B81618C88192}" type="presParOf" srcId="{E9B97BE7-30F7-4274-AD38-F6B6712B62F2}" destId="{6EAB1679-8FBF-4D61-B982-F85F58556D99}" srcOrd="0" destOrd="0" presId="urn:microsoft.com/office/officeart/2011/layout/CircleProcess"/>
    <dgm:cxn modelId="{593B8169-28D0-4980-9866-91660788A930}" type="presParOf" srcId="{317D60B8-1E58-47C7-A386-874943631BFC}" destId="{A1709CFD-0351-48D7-8E76-2D18A203AE66}" srcOrd="2" destOrd="0" presId="urn:microsoft.com/office/officeart/2011/layout/CircleProcess"/>
    <dgm:cxn modelId="{042EF41A-F650-4623-B8D4-8B55FD5C64BB}" type="presParOf" srcId="{317D60B8-1E58-47C7-A386-874943631BFC}" destId="{16444DE7-ABB4-4D65-8272-93BEB855D9DE}" srcOrd="3" destOrd="0" presId="urn:microsoft.com/office/officeart/2011/layout/CircleProcess"/>
    <dgm:cxn modelId="{4AE16335-C7A3-45B8-83DC-DB4B6386CB83}" type="presParOf" srcId="{16444DE7-ABB4-4D65-8272-93BEB855D9DE}" destId="{CBEC36BB-CB3C-475D-AAB1-D2CAF92E42A5}" srcOrd="0" destOrd="0" presId="urn:microsoft.com/office/officeart/2011/layout/CircleProcess"/>
    <dgm:cxn modelId="{FD8D49CD-59A5-4F86-AAFD-7043BBFFDD3C}" type="presParOf" srcId="{317D60B8-1E58-47C7-A386-874943631BFC}" destId="{0561A245-5A25-4C70-942E-F6499BB80429}" srcOrd="4" destOrd="0" presId="urn:microsoft.com/office/officeart/2011/layout/CircleProcess"/>
    <dgm:cxn modelId="{E3705140-69A1-4008-AAE7-7266D0D11694}" type="presParOf" srcId="{0561A245-5A25-4C70-942E-F6499BB80429}" destId="{72D50598-505A-461C-A1D0-288468F823AE}" srcOrd="0" destOrd="0" presId="urn:microsoft.com/office/officeart/2011/layout/CircleProcess"/>
    <dgm:cxn modelId="{2E423106-F7E4-41FB-A072-1B19BC401CC4}" type="presParOf" srcId="{317D60B8-1E58-47C7-A386-874943631BFC}" destId="{0B032520-CFCF-4487-8ED4-9D3EBEFED3D0}" srcOrd="5" destOrd="0" presId="urn:microsoft.com/office/officeart/2011/layout/CircleProcess"/>
    <dgm:cxn modelId="{92D98822-7DC4-40E7-B2EF-E9FD3AC0208B}" type="presParOf" srcId="{317D60B8-1E58-47C7-A386-874943631BFC}" destId="{098892A8-CF80-4813-9349-6A822BB8BCB2}" srcOrd="6" destOrd="0" presId="urn:microsoft.com/office/officeart/2011/layout/CircleProcess"/>
    <dgm:cxn modelId="{DF8DADF4-2783-4FDB-A108-977D8FED5872}" type="presParOf" srcId="{098892A8-CF80-4813-9349-6A822BB8BCB2}" destId="{6BB9D50B-5065-44EF-A2AE-A0764CC613AB}" srcOrd="0" destOrd="0" presId="urn:microsoft.com/office/officeart/2011/layout/CircleProcess"/>
    <dgm:cxn modelId="{291C312D-29F6-467A-8B8F-7B99CABF7627}" type="presParOf" srcId="{317D60B8-1E58-47C7-A386-874943631BFC}" destId="{38465AA0-5F46-47BE-B57A-5232B6EC3813}" srcOrd="7" destOrd="0" presId="urn:microsoft.com/office/officeart/2011/layout/CircleProcess"/>
    <dgm:cxn modelId="{3D6349D0-FF84-40A1-85C3-67C3BEF16896}" type="presParOf" srcId="{38465AA0-5F46-47BE-B57A-5232B6EC3813}" destId="{CF26C5BB-9F0F-4CCC-B4C1-59BF7E8B62F5}" srcOrd="0" destOrd="0" presId="urn:microsoft.com/office/officeart/2011/layout/CircleProcess"/>
    <dgm:cxn modelId="{D39C3ED0-8BB2-4872-9857-1583AFE3B25D}" type="presParOf" srcId="{317D60B8-1E58-47C7-A386-874943631BFC}" destId="{9C6A8413-0293-4267-88A8-C51F1320C191}" srcOrd="8" destOrd="0" presId="urn:microsoft.com/office/officeart/2011/layout/CircleProcess"/>
    <dgm:cxn modelId="{E936EDC3-B73C-4641-93BD-F8C250488749}" type="presParOf" srcId="{317D60B8-1E58-47C7-A386-874943631BFC}" destId="{B84EBD2C-713D-4C91-886D-2BE24501CB16}" srcOrd="9" destOrd="0" presId="urn:microsoft.com/office/officeart/2011/layout/CircleProcess"/>
    <dgm:cxn modelId="{0907C980-CC08-4163-A582-F39A5D0F2EDD}" type="presParOf" srcId="{B84EBD2C-713D-4C91-886D-2BE24501CB16}" destId="{20D30B23-752A-4B33-8A83-CF646CF38F7A}" srcOrd="0" destOrd="0" presId="urn:microsoft.com/office/officeart/2011/layout/CircleProcess"/>
    <dgm:cxn modelId="{2A75DC57-CF35-43C0-B543-66BBF0B7DCA9}" type="presParOf" srcId="{317D60B8-1E58-47C7-A386-874943631BFC}" destId="{362AB6B5-97AD-40C4-8EF8-558EF15A0EEA}" srcOrd="10" destOrd="0" presId="urn:microsoft.com/office/officeart/2011/layout/CircleProcess"/>
    <dgm:cxn modelId="{67C55D66-03F8-407F-94B8-FC61991767E5}" type="presParOf" srcId="{362AB6B5-97AD-40C4-8EF8-558EF15A0EEA}" destId="{01DBE665-3AD2-43AD-89CF-06D444141D9C}" srcOrd="0" destOrd="0" presId="urn:microsoft.com/office/officeart/2011/layout/CircleProcess"/>
    <dgm:cxn modelId="{B733D68D-D30E-4C0F-A84F-6AE5B3E7C3FA}" type="presParOf" srcId="{317D60B8-1E58-47C7-A386-874943631BFC}" destId="{004A6CAB-972E-491A-8B17-98E1AD692932}" srcOrd="11" destOrd="0" presId="urn:microsoft.com/office/officeart/2011/layout/CircleProcess"/>
    <dgm:cxn modelId="{422A2E44-C04B-4FE4-8698-E4C1B9CA89D4}" type="presParOf" srcId="{317D60B8-1E58-47C7-A386-874943631BFC}" destId="{2DBD2B63-1C3D-4ADC-9FE6-3C3EEE08A57E}" srcOrd="12" destOrd="0" presId="urn:microsoft.com/office/officeart/2011/layout/CircleProcess"/>
    <dgm:cxn modelId="{2A84A7AC-DDA9-43B1-B04E-F4DE9A7E3480}" type="presParOf" srcId="{2DBD2B63-1C3D-4ADC-9FE6-3C3EEE08A57E}" destId="{0CE37BE6-9D30-48D1-93E0-9F14EFBE92FE}" srcOrd="0" destOrd="0" presId="urn:microsoft.com/office/officeart/2011/layout/CircleProcess"/>
    <dgm:cxn modelId="{35632029-7BA8-4985-93DD-5F2E55A023CE}" type="presParOf" srcId="{317D60B8-1E58-47C7-A386-874943631BFC}" destId="{92F6B9AF-4BE8-4260-9C59-51C483A5C30C}" srcOrd="13" destOrd="0" presId="urn:microsoft.com/office/officeart/2011/layout/CircleProcess"/>
    <dgm:cxn modelId="{7F8AAFF7-77C1-4D03-9B69-B2639C45B44D}" type="presParOf" srcId="{92F6B9AF-4BE8-4260-9C59-51C483A5C30C}" destId="{6EA87638-0C22-4F4E-AEF8-B74ABF77D6E6}" srcOrd="0" destOrd="0" presId="urn:microsoft.com/office/officeart/2011/layout/CircleProcess"/>
    <dgm:cxn modelId="{F0EBD2E2-EC02-4186-A728-293E41AB6AD7}" type="presParOf" srcId="{317D60B8-1E58-47C7-A386-874943631BFC}" destId="{C39E1FA7-526E-401A-AB52-C3572F6EC9DB}" srcOrd="14" destOrd="0" presId="urn:microsoft.com/office/officeart/2011/layout/CircleProcess"/>
    <dgm:cxn modelId="{277EDB8D-8F26-4FD6-BA91-BDAB67FE6C6F}" type="presParOf" srcId="{317D60B8-1E58-47C7-A386-874943631BFC}" destId="{B1DAF772-16AD-4B09-83DF-403729CBFD22}" srcOrd="15" destOrd="0" presId="urn:microsoft.com/office/officeart/2011/layout/CircleProcess"/>
    <dgm:cxn modelId="{F87D35F9-5453-43FA-82CA-EDD34E6C545E}" type="presParOf" srcId="{B1DAF772-16AD-4B09-83DF-403729CBFD22}" destId="{F6CEB81B-FF29-4094-ABAA-77EE4770866A}" srcOrd="0" destOrd="0" presId="urn:microsoft.com/office/officeart/2011/layout/CircleProcess"/>
    <dgm:cxn modelId="{F3A4708E-4842-4066-9630-F2F0BD717278}" type="presParOf" srcId="{317D60B8-1E58-47C7-A386-874943631BFC}" destId="{7A9EACF2-85DE-4D41-B6E9-B2C44886D94B}" srcOrd="16" destOrd="0" presId="urn:microsoft.com/office/officeart/2011/layout/CircleProcess"/>
    <dgm:cxn modelId="{801E83C4-731B-4D8F-9DA9-AB1CEFBC2294}" type="presParOf" srcId="{7A9EACF2-85DE-4D41-B6E9-B2C44886D94B}" destId="{45365A49-E8B9-4EBA-AE3F-B3327D54E20A}" srcOrd="0" destOrd="0" presId="urn:microsoft.com/office/officeart/2011/layout/CircleProcess"/>
    <dgm:cxn modelId="{1C884B2D-2803-4B1D-8192-8B222B879304}" type="presParOf" srcId="{317D60B8-1E58-47C7-A386-874943631BFC}" destId="{E38E3C81-4A4E-44B4-B133-CF6D16952DAA}" srcOrd="17" destOrd="0" presId="urn:microsoft.com/office/officeart/2011/layout/CircleProcess"/>
    <dgm:cxn modelId="{40C282AE-C5EF-4D97-A96E-832F3D4229BB}" type="presParOf" srcId="{317D60B8-1E58-47C7-A386-874943631BFC}" destId="{97DA1932-BCCC-4DA2-A568-6664A6232ED1}" srcOrd="18" destOrd="0" presId="urn:microsoft.com/office/officeart/2011/layout/CircleProcess"/>
    <dgm:cxn modelId="{51B615D7-39D8-45C4-90B3-41752E1A8CE3}" type="presParOf" srcId="{97DA1932-BCCC-4DA2-A568-6664A6232ED1}" destId="{68CA2306-7D3B-40AA-B0DD-235647CE798C}" srcOrd="0" destOrd="0" presId="urn:microsoft.com/office/officeart/2011/layout/CircleProcess"/>
    <dgm:cxn modelId="{946D3F9B-283F-445A-859A-5607304C3B22}" type="presParOf" srcId="{317D60B8-1E58-47C7-A386-874943631BFC}" destId="{12D178FE-C4AE-4E3F-887C-EB915CFE1503}" srcOrd="19" destOrd="0" presId="urn:microsoft.com/office/officeart/2011/layout/CircleProcess"/>
    <dgm:cxn modelId="{7A3E8776-0A93-49B7-9042-77DB55A69ED5}" type="presParOf" srcId="{12D178FE-C4AE-4E3F-887C-EB915CFE1503}" destId="{E290CE4C-58E2-4DF6-A9AB-D2EBB1C62CA9}" srcOrd="0" destOrd="0" presId="urn:microsoft.com/office/officeart/2011/layout/CircleProcess"/>
    <dgm:cxn modelId="{3EFDF32C-F65E-4684-BEDC-D58CC810616E}" type="presParOf" srcId="{317D60B8-1E58-47C7-A386-874943631BFC}" destId="{20131C98-4BE6-4C5A-8AAB-4B79B690C1F0}" srcOrd="20" destOrd="0" presId="urn:microsoft.com/office/officeart/2011/layout/CircleProcess"/>
    <dgm:cxn modelId="{CF3FCDF2-4D33-46C0-9CBD-47E545834E45}" type="presParOf" srcId="{317D60B8-1E58-47C7-A386-874943631BFC}" destId="{0DF6C53C-CDB5-4C72-B5D9-841DDF18C0C6}" srcOrd="21" destOrd="0" presId="urn:microsoft.com/office/officeart/2011/layout/CircleProcess"/>
    <dgm:cxn modelId="{5DF4FBA6-F58B-4CCD-AE2D-BE5E9F4A9F40}" type="presParOf" srcId="{0DF6C53C-CDB5-4C72-B5D9-841DDF18C0C6}" destId="{A1343CAC-2F74-4974-913A-460A6DE778CF}" srcOrd="0" destOrd="0" presId="urn:microsoft.com/office/officeart/2011/layout/CircleProcess"/>
    <dgm:cxn modelId="{E8108D85-27A4-4EC7-8644-9B2280176E92}" type="presParOf" srcId="{317D60B8-1E58-47C7-A386-874943631BFC}" destId="{E74496E6-5D2E-409D-BE80-34E7745AD886}" srcOrd="22" destOrd="0" presId="urn:microsoft.com/office/officeart/2011/layout/CircleProcess"/>
    <dgm:cxn modelId="{23C7AABA-B410-44DD-A727-A09CD99F8888}" type="presParOf" srcId="{E74496E6-5D2E-409D-BE80-34E7745AD886}" destId="{9547C4FD-0811-4073-AC58-2F9B23DDE4A3}" srcOrd="0" destOrd="0" presId="urn:microsoft.com/office/officeart/2011/layout/CircleProcess"/>
    <dgm:cxn modelId="{F8446903-AE2A-4FF8-B7DC-7161B0C8505E}" type="presParOf" srcId="{317D60B8-1E58-47C7-A386-874943631BFC}" destId="{83D459DE-9B6C-491A-A179-0D5A2271A1A9}" srcOrd="23" destOrd="0" presId="urn:microsoft.com/office/officeart/2011/layout/CircleProcess"/>
    <dgm:cxn modelId="{6EE9F29F-5EF6-42E2-992D-6D90C62B88BE}" type="presParOf" srcId="{317D60B8-1E58-47C7-A386-874943631BFC}" destId="{8315FFF3-9147-40F2-B44E-55E5E8A07566}" srcOrd="24" destOrd="0" presId="urn:microsoft.com/office/officeart/2011/layout/CircleProcess"/>
    <dgm:cxn modelId="{43599E9D-5A1C-4C23-82EA-4220E33BBF02}" type="presParOf" srcId="{8315FFF3-9147-40F2-B44E-55E5E8A07566}" destId="{8FC46236-3910-4F66-8B4B-921B5A9BF483}" srcOrd="0" destOrd="0" presId="urn:microsoft.com/office/officeart/2011/layout/CircleProcess"/>
    <dgm:cxn modelId="{761D2BAC-EB78-429E-AF9A-88BCC9B3AF4D}" type="presParOf" srcId="{317D60B8-1E58-47C7-A386-874943631BFC}" destId="{976D0918-A288-4177-8E0B-479D37A4976C}" srcOrd="25" destOrd="0" presId="urn:microsoft.com/office/officeart/2011/layout/CircleProcess"/>
    <dgm:cxn modelId="{1ED751F1-D433-40B1-B536-B37093422460}" type="presParOf" srcId="{976D0918-A288-4177-8E0B-479D37A4976C}" destId="{5AFD17BD-932E-43D1-AF6C-4BA6DCA90411}" srcOrd="0" destOrd="0" presId="urn:microsoft.com/office/officeart/2011/layout/CircleProcess"/>
    <dgm:cxn modelId="{6A32A94F-0958-4A2E-B5B4-3D671579F98F}" type="presParOf" srcId="{317D60B8-1E58-47C7-A386-874943631BFC}" destId="{2883ECF9-9D07-47D1-99CE-093C0EEB6B02}" srcOrd="26" destOrd="0" presId="urn:microsoft.com/office/officeart/2011/layout/CircleProcess"/>
    <dgm:cxn modelId="{537AB5E2-A5CB-4360-A367-2B60BCD80003}" type="presParOf" srcId="{317D60B8-1E58-47C7-A386-874943631BFC}" destId="{F1350D4A-3190-42FB-8DF2-92157E73E603}" srcOrd="27" destOrd="0" presId="urn:microsoft.com/office/officeart/2011/layout/CircleProcess"/>
    <dgm:cxn modelId="{C6E73A22-3C41-4151-AA32-90C4BE8FBE5C}" type="presParOf" srcId="{F1350D4A-3190-42FB-8DF2-92157E73E603}" destId="{6D74DF25-0D2C-48AA-807C-6AF3B183777B}" srcOrd="0" destOrd="0" presId="urn:microsoft.com/office/officeart/2011/layout/CircleProcess"/>
    <dgm:cxn modelId="{3C5CDC76-EDA1-42B5-9853-8B86692A4735}" type="presParOf" srcId="{317D60B8-1E58-47C7-A386-874943631BFC}" destId="{A003A8C0-25D1-4AD4-BFAD-A031D5BD4C17}" srcOrd="28" destOrd="0" presId="urn:microsoft.com/office/officeart/2011/layout/CircleProcess"/>
    <dgm:cxn modelId="{BCC6D0E3-5564-4A52-B78E-6FC5FACA510F}" type="presParOf" srcId="{A003A8C0-25D1-4AD4-BFAD-A031D5BD4C17}" destId="{BFEF044F-71F8-48B5-8506-B492208FB159}" srcOrd="0" destOrd="0" presId="urn:microsoft.com/office/officeart/2011/layout/CircleProcess"/>
    <dgm:cxn modelId="{72117DCC-6EFE-4299-B9E3-7E081E88DDBC}" type="presParOf" srcId="{317D60B8-1E58-47C7-A386-874943631BFC}" destId="{6E294CF3-8A52-4623-BC0F-E81E06F177DA}" srcOrd="29" destOrd="0" presId="urn:microsoft.com/office/officeart/2011/layout/CircleProcess"/>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B6B90-635E-42A2-8058-0FD6394C5661}">
      <dsp:nvSpPr>
        <dsp:cNvPr id="0" name=""/>
        <dsp:cNvSpPr/>
      </dsp:nvSpPr>
      <dsp:spPr>
        <a:xfrm>
          <a:off x="10063549" y="2043185"/>
          <a:ext cx="154262" cy="3393784"/>
        </a:xfrm>
        <a:custGeom>
          <a:avLst/>
          <a:gdLst/>
          <a:ahLst/>
          <a:cxnLst/>
          <a:rect l="0" t="0" r="0" b="0"/>
          <a:pathLst>
            <a:path>
              <a:moveTo>
                <a:pt x="0" y="0"/>
              </a:moveTo>
              <a:lnTo>
                <a:pt x="0" y="3393784"/>
              </a:lnTo>
              <a:lnTo>
                <a:pt x="154262" y="339378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BE255F-0ADF-47C5-8AA2-4BC9CAA8B20D}">
      <dsp:nvSpPr>
        <dsp:cNvPr id="0" name=""/>
        <dsp:cNvSpPr/>
      </dsp:nvSpPr>
      <dsp:spPr>
        <a:xfrm>
          <a:off x="10063549" y="2043185"/>
          <a:ext cx="154262" cy="2663606"/>
        </a:xfrm>
        <a:custGeom>
          <a:avLst/>
          <a:gdLst/>
          <a:ahLst/>
          <a:cxnLst/>
          <a:rect l="0" t="0" r="0" b="0"/>
          <a:pathLst>
            <a:path>
              <a:moveTo>
                <a:pt x="0" y="0"/>
              </a:moveTo>
              <a:lnTo>
                <a:pt x="0" y="2663606"/>
              </a:lnTo>
              <a:lnTo>
                <a:pt x="154262" y="266360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089358-70FF-4749-9E24-A33206D7EF54}">
      <dsp:nvSpPr>
        <dsp:cNvPr id="0" name=""/>
        <dsp:cNvSpPr/>
      </dsp:nvSpPr>
      <dsp:spPr>
        <a:xfrm>
          <a:off x="10063549" y="2043185"/>
          <a:ext cx="154262" cy="1933428"/>
        </a:xfrm>
        <a:custGeom>
          <a:avLst/>
          <a:gdLst/>
          <a:ahLst/>
          <a:cxnLst/>
          <a:rect l="0" t="0" r="0" b="0"/>
          <a:pathLst>
            <a:path>
              <a:moveTo>
                <a:pt x="0" y="0"/>
              </a:moveTo>
              <a:lnTo>
                <a:pt x="0" y="1933428"/>
              </a:lnTo>
              <a:lnTo>
                <a:pt x="154262" y="19334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54D902-B4BE-4DC5-B445-9FAAFCC8808B}">
      <dsp:nvSpPr>
        <dsp:cNvPr id="0" name=""/>
        <dsp:cNvSpPr/>
      </dsp:nvSpPr>
      <dsp:spPr>
        <a:xfrm>
          <a:off x="10063549" y="2043185"/>
          <a:ext cx="154262" cy="1203250"/>
        </a:xfrm>
        <a:custGeom>
          <a:avLst/>
          <a:gdLst/>
          <a:ahLst/>
          <a:cxnLst/>
          <a:rect l="0" t="0" r="0" b="0"/>
          <a:pathLst>
            <a:path>
              <a:moveTo>
                <a:pt x="0" y="0"/>
              </a:moveTo>
              <a:lnTo>
                <a:pt x="0" y="1203250"/>
              </a:lnTo>
              <a:lnTo>
                <a:pt x="154262" y="12032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0A7866-AFCB-4A56-9863-869D3792129F}">
      <dsp:nvSpPr>
        <dsp:cNvPr id="0" name=""/>
        <dsp:cNvSpPr/>
      </dsp:nvSpPr>
      <dsp:spPr>
        <a:xfrm>
          <a:off x="10063549" y="2043185"/>
          <a:ext cx="154262" cy="473073"/>
        </a:xfrm>
        <a:custGeom>
          <a:avLst/>
          <a:gdLst/>
          <a:ahLst/>
          <a:cxnLst/>
          <a:rect l="0" t="0" r="0" b="0"/>
          <a:pathLst>
            <a:path>
              <a:moveTo>
                <a:pt x="0" y="0"/>
              </a:moveTo>
              <a:lnTo>
                <a:pt x="0" y="473073"/>
              </a:lnTo>
              <a:lnTo>
                <a:pt x="154262" y="4730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CAA643-0D99-4E67-9D1D-F154E14E2A79}">
      <dsp:nvSpPr>
        <dsp:cNvPr id="0" name=""/>
        <dsp:cNvSpPr/>
      </dsp:nvSpPr>
      <dsp:spPr>
        <a:xfrm>
          <a:off x="5497366" y="1313007"/>
          <a:ext cx="4977551" cy="215968"/>
        </a:xfrm>
        <a:custGeom>
          <a:avLst/>
          <a:gdLst/>
          <a:ahLst/>
          <a:cxnLst/>
          <a:rect l="0" t="0" r="0" b="0"/>
          <a:pathLst>
            <a:path>
              <a:moveTo>
                <a:pt x="0" y="0"/>
              </a:moveTo>
              <a:lnTo>
                <a:pt x="0" y="107984"/>
              </a:lnTo>
              <a:lnTo>
                <a:pt x="4977551" y="107984"/>
              </a:lnTo>
              <a:lnTo>
                <a:pt x="4977551" y="2159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B8522D-9875-4AD6-82C3-3B2693D26AEC}">
      <dsp:nvSpPr>
        <dsp:cNvPr id="0" name=""/>
        <dsp:cNvSpPr/>
      </dsp:nvSpPr>
      <dsp:spPr>
        <a:xfrm>
          <a:off x="5497366" y="1313007"/>
          <a:ext cx="3733163" cy="215968"/>
        </a:xfrm>
        <a:custGeom>
          <a:avLst/>
          <a:gdLst/>
          <a:ahLst/>
          <a:cxnLst/>
          <a:rect l="0" t="0" r="0" b="0"/>
          <a:pathLst>
            <a:path>
              <a:moveTo>
                <a:pt x="0" y="0"/>
              </a:moveTo>
              <a:lnTo>
                <a:pt x="0" y="107984"/>
              </a:lnTo>
              <a:lnTo>
                <a:pt x="3733163" y="107984"/>
              </a:lnTo>
              <a:lnTo>
                <a:pt x="3733163" y="2159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81FD10-D2E2-4B6A-AE3D-A9F3FAC22E39}">
      <dsp:nvSpPr>
        <dsp:cNvPr id="0" name=""/>
        <dsp:cNvSpPr/>
      </dsp:nvSpPr>
      <dsp:spPr>
        <a:xfrm>
          <a:off x="5497366" y="1313007"/>
          <a:ext cx="2488775" cy="215968"/>
        </a:xfrm>
        <a:custGeom>
          <a:avLst/>
          <a:gdLst/>
          <a:ahLst/>
          <a:cxnLst/>
          <a:rect l="0" t="0" r="0" b="0"/>
          <a:pathLst>
            <a:path>
              <a:moveTo>
                <a:pt x="0" y="0"/>
              </a:moveTo>
              <a:lnTo>
                <a:pt x="0" y="107984"/>
              </a:lnTo>
              <a:lnTo>
                <a:pt x="2488775" y="107984"/>
              </a:lnTo>
              <a:lnTo>
                <a:pt x="2488775" y="2159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7266BD-46AE-4B54-A043-01AE8E20AB3C}">
      <dsp:nvSpPr>
        <dsp:cNvPr id="0" name=""/>
        <dsp:cNvSpPr/>
      </dsp:nvSpPr>
      <dsp:spPr>
        <a:xfrm>
          <a:off x="5497366" y="1313007"/>
          <a:ext cx="1244387" cy="215968"/>
        </a:xfrm>
        <a:custGeom>
          <a:avLst/>
          <a:gdLst/>
          <a:ahLst/>
          <a:cxnLst/>
          <a:rect l="0" t="0" r="0" b="0"/>
          <a:pathLst>
            <a:path>
              <a:moveTo>
                <a:pt x="0" y="0"/>
              </a:moveTo>
              <a:lnTo>
                <a:pt x="0" y="107984"/>
              </a:lnTo>
              <a:lnTo>
                <a:pt x="1244387" y="107984"/>
              </a:lnTo>
              <a:lnTo>
                <a:pt x="1244387" y="2159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143B10-71E3-46C2-AFAC-DE9E9E64CE0F}">
      <dsp:nvSpPr>
        <dsp:cNvPr id="0" name=""/>
        <dsp:cNvSpPr/>
      </dsp:nvSpPr>
      <dsp:spPr>
        <a:xfrm>
          <a:off x="5085998" y="2043185"/>
          <a:ext cx="154262" cy="2663606"/>
        </a:xfrm>
        <a:custGeom>
          <a:avLst/>
          <a:gdLst/>
          <a:ahLst/>
          <a:cxnLst/>
          <a:rect l="0" t="0" r="0" b="0"/>
          <a:pathLst>
            <a:path>
              <a:moveTo>
                <a:pt x="0" y="0"/>
              </a:moveTo>
              <a:lnTo>
                <a:pt x="0" y="2663606"/>
              </a:lnTo>
              <a:lnTo>
                <a:pt x="154262" y="266360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0D50BE-D28E-446C-85A4-B80181E3A2D7}">
      <dsp:nvSpPr>
        <dsp:cNvPr id="0" name=""/>
        <dsp:cNvSpPr/>
      </dsp:nvSpPr>
      <dsp:spPr>
        <a:xfrm>
          <a:off x="5085998" y="2043185"/>
          <a:ext cx="154262" cy="1933428"/>
        </a:xfrm>
        <a:custGeom>
          <a:avLst/>
          <a:gdLst/>
          <a:ahLst/>
          <a:cxnLst/>
          <a:rect l="0" t="0" r="0" b="0"/>
          <a:pathLst>
            <a:path>
              <a:moveTo>
                <a:pt x="0" y="0"/>
              </a:moveTo>
              <a:lnTo>
                <a:pt x="0" y="1933428"/>
              </a:lnTo>
              <a:lnTo>
                <a:pt x="154262" y="19334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00FA9A-D89D-43C2-9931-2990B450206E}">
      <dsp:nvSpPr>
        <dsp:cNvPr id="0" name=""/>
        <dsp:cNvSpPr/>
      </dsp:nvSpPr>
      <dsp:spPr>
        <a:xfrm>
          <a:off x="5085998" y="2043185"/>
          <a:ext cx="154262" cy="1203250"/>
        </a:xfrm>
        <a:custGeom>
          <a:avLst/>
          <a:gdLst/>
          <a:ahLst/>
          <a:cxnLst/>
          <a:rect l="0" t="0" r="0" b="0"/>
          <a:pathLst>
            <a:path>
              <a:moveTo>
                <a:pt x="0" y="0"/>
              </a:moveTo>
              <a:lnTo>
                <a:pt x="0" y="1203250"/>
              </a:lnTo>
              <a:lnTo>
                <a:pt x="154262" y="12032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54097F-C1BA-4A5F-93F4-402B3F0AE75D}">
      <dsp:nvSpPr>
        <dsp:cNvPr id="0" name=""/>
        <dsp:cNvSpPr/>
      </dsp:nvSpPr>
      <dsp:spPr>
        <a:xfrm>
          <a:off x="5085998" y="2043185"/>
          <a:ext cx="154262" cy="473073"/>
        </a:xfrm>
        <a:custGeom>
          <a:avLst/>
          <a:gdLst/>
          <a:ahLst/>
          <a:cxnLst/>
          <a:rect l="0" t="0" r="0" b="0"/>
          <a:pathLst>
            <a:path>
              <a:moveTo>
                <a:pt x="0" y="0"/>
              </a:moveTo>
              <a:lnTo>
                <a:pt x="0" y="473073"/>
              </a:lnTo>
              <a:lnTo>
                <a:pt x="154262" y="4730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5ADE19-BFB1-47B3-994A-2EFDBC0DEE20}">
      <dsp:nvSpPr>
        <dsp:cNvPr id="0" name=""/>
        <dsp:cNvSpPr/>
      </dsp:nvSpPr>
      <dsp:spPr>
        <a:xfrm>
          <a:off x="5451646" y="1313007"/>
          <a:ext cx="91440" cy="215968"/>
        </a:xfrm>
        <a:custGeom>
          <a:avLst/>
          <a:gdLst/>
          <a:ahLst/>
          <a:cxnLst/>
          <a:rect l="0" t="0" r="0" b="0"/>
          <a:pathLst>
            <a:path>
              <a:moveTo>
                <a:pt x="45720" y="0"/>
              </a:moveTo>
              <a:lnTo>
                <a:pt x="45720" y="2159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1B1E2C-D0C2-4C12-8260-34DF3A6F70A4}">
      <dsp:nvSpPr>
        <dsp:cNvPr id="0" name=""/>
        <dsp:cNvSpPr/>
      </dsp:nvSpPr>
      <dsp:spPr>
        <a:xfrm>
          <a:off x="3841610" y="2043185"/>
          <a:ext cx="154262" cy="1933428"/>
        </a:xfrm>
        <a:custGeom>
          <a:avLst/>
          <a:gdLst/>
          <a:ahLst/>
          <a:cxnLst/>
          <a:rect l="0" t="0" r="0" b="0"/>
          <a:pathLst>
            <a:path>
              <a:moveTo>
                <a:pt x="0" y="0"/>
              </a:moveTo>
              <a:lnTo>
                <a:pt x="0" y="1933428"/>
              </a:lnTo>
              <a:lnTo>
                <a:pt x="154262" y="19334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69508C-698A-444A-97B8-CA3905278CDD}">
      <dsp:nvSpPr>
        <dsp:cNvPr id="0" name=""/>
        <dsp:cNvSpPr/>
      </dsp:nvSpPr>
      <dsp:spPr>
        <a:xfrm>
          <a:off x="3841610" y="2043185"/>
          <a:ext cx="154262" cy="1203250"/>
        </a:xfrm>
        <a:custGeom>
          <a:avLst/>
          <a:gdLst/>
          <a:ahLst/>
          <a:cxnLst/>
          <a:rect l="0" t="0" r="0" b="0"/>
          <a:pathLst>
            <a:path>
              <a:moveTo>
                <a:pt x="0" y="0"/>
              </a:moveTo>
              <a:lnTo>
                <a:pt x="0" y="1203250"/>
              </a:lnTo>
              <a:lnTo>
                <a:pt x="154262" y="12032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65917F-3D00-4983-BAAC-90D8F6123327}">
      <dsp:nvSpPr>
        <dsp:cNvPr id="0" name=""/>
        <dsp:cNvSpPr/>
      </dsp:nvSpPr>
      <dsp:spPr>
        <a:xfrm>
          <a:off x="3841610" y="2043185"/>
          <a:ext cx="154262" cy="473073"/>
        </a:xfrm>
        <a:custGeom>
          <a:avLst/>
          <a:gdLst/>
          <a:ahLst/>
          <a:cxnLst/>
          <a:rect l="0" t="0" r="0" b="0"/>
          <a:pathLst>
            <a:path>
              <a:moveTo>
                <a:pt x="0" y="0"/>
              </a:moveTo>
              <a:lnTo>
                <a:pt x="0" y="473073"/>
              </a:lnTo>
              <a:lnTo>
                <a:pt x="154262" y="4730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0FAC6E-C5A9-4253-A5B0-BE632FBDC8F7}">
      <dsp:nvSpPr>
        <dsp:cNvPr id="0" name=""/>
        <dsp:cNvSpPr/>
      </dsp:nvSpPr>
      <dsp:spPr>
        <a:xfrm>
          <a:off x="4252978" y="1313007"/>
          <a:ext cx="1244387" cy="215968"/>
        </a:xfrm>
        <a:custGeom>
          <a:avLst/>
          <a:gdLst/>
          <a:ahLst/>
          <a:cxnLst/>
          <a:rect l="0" t="0" r="0" b="0"/>
          <a:pathLst>
            <a:path>
              <a:moveTo>
                <a:pt x="1244387" y="0"/>
              </a:moveTo>
              <a:lnTo>
                <a:pt x="1244387" y="107984"/>
              </a:lnTo>
              <a:lnTo>
                <a:pt x="0" y="107984"/>
              </a:lnTo>
              <a:lnTo>
                <a:pt x="0" y="2159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311454-8269-47B2-A447-1E6292FC8309}">
      <dsp:nvSpPr>
        <dsp:cNvPr id="0" name=""/>
        <dsp:cNvSpPr/>
      </dsp:nvSpPr>
      <dsp:spPr>
        <a:xfrm>
          <a:off x="3008591" y="1313007"/>
          <a:ext cx="2488775" cy="215968"/>
        </a:xfrm>
        <a:custGeom>
          <a:avLst/>
          <a:gdLst/>
          <a:ahLst/>
          <a:cxnLst/>
          <a:rect l="0" t="0" r="0" b="0"/>
          <a:pathLst>
            <a:path>
              <a:moveTo>
                <a:pt x="2488775" y="0"/>
              </a:moveTo>
              <a:lnTo>
                <a:pt x="2488775" y="107984"/>
              </a:lnTo>
              <a:lnTo>
                <a:pt x="0" y="107984"/>
              </a:lnTo>
              <a:lnTo>
                <a:pt x="0" y="2159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E01720-C40E-4B35-9330-1A78EFD49475}">
      <dsp:nvSpPr>
        <dsp:cNvPr id="0" name=""/>
        <dsp:cNvSpPr/>
      </dsp:nvSpPr>
      <dsp:spPr>
        <a:xfrm>
          <a:off x="1352835" y="2043185"/>
          <a:ext cx="154262" cy="1933428"/>
        </a:xfrm>
        <a:custGeom>
          <a:avLst/>
          <a:gdLst/>
          <a:ahLst/>
          <a:cxnLst/>
          <a:rect l="0" t="0" r="0" b="0"/>
          <a:pathLst>
            <a:path>
              <a:moveTo>
                <a:pt x="0" y="0"/>
              </a:moveTo>
              <a:lnTo>
                <a:pt x="0" y="1933428"/>
              </a:lnTo>
              <a:lnTo>
                <a:pt x="154262" y="19334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B61360-CC24-498D-AFF3-3EBFDF9D7AEC}">
      <dsp:nvSpPr>
        <dsp:cNvPr id="0" name=""/>
        <dsp:cNvSpPr/>
      </dsp:nvSpPr>
      <dsp:spPr>
        <a:xfrm>
          <a:off x="1352835" y="2043185"/>
          <a:ext cx="154262" cy="1203250"/>
        </a:xfrm>
        <a:custGeom>
          <a:avLst/>
          <a:gdLst/>
          <a:ahLst/>
          <a:cxnLst/>
          <a:rect l="0" t="0" r="0" b="0"/>
          <a:pathLst>
            <a:path>
              <a:moveTo>
                <a:pt x="0" y="0"/>
              </a:moveTo>
              <a:lnTo>
                <a:pt x="0" y="1203250"/>
              </a:lnTo>
              <a:lnTo>
                <a:pt x="154262" y="12032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C6FB52-0807-4163-AB1E-F60BAB29EC23}">
      <dsp:nvSpPr>
        <dsp:cNvPr id="0" name=""/>
        <dsp:cNvSpPr/>
      </dsp:nvSpPr>
      <dsp:spPr>
        <a:xfrm>
          <a:off x="1352835" y="2043185"/>
          <a:ext cx="154262" cy="473073"/>
        </a:xfrm>
        <a:custGeom>
          <a:avLst/>
          <a:gdLst/>
          <a:ahLst/>
          <a:cxnLst/>
          <a:rect l="0" t="0" r="0" b="0"/>
          <a:pathLst>
            <a:path>
              <a:moveTo>
                <a:pt x="0" y="0"/>
              </a:moveTo>
              <a:lnTo>
                <a:pt x="0" y="473073"/>
              </a:lnTo>
              <a:lnTo>
                <a:pt x="154262" y="4730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B64E3B-2C27-4097-900F-FE68C0DE0DA2}">
      <dsp:nvSpPr>
        <dsp:cNvPr id="0" name=""/>
        <dsp:cNvSpPr/>
      </dsp:nvSpPr>
      <dsp:spPr>
        <a:xfrm>
          <a:off x="1764203" y="1313007"/>
          <a:ext cx="3733163" cy="215968"/>
        </a:xfrm>
        <a:custGeom>
          <a:avLst/>
          <a:gdLst/>
          <a:ahLst/>
          <a:cxnLst/>
          <a:rect l="0" t="0" r="0" b="0"/>
          <a:pathLst>
            <a:path>
              <a:moveTo>
                <a:pt x="3733163" y="0"/>
              </a:moveTo>
              <a:lnTo>
                <a:pt x="3733163" y="107984"/>
              </a:lnTo>
              <a:lnTo>
                <a:pt x="0" y="107984"/>
              </a:lnTo>
              <a:lnTo>
                <a:pt x="0" y="2159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F35595-60D9-4B53-915D-9017AAE9052E}">
      <dsp:nvSpPr>
        <dsp:cNvPr id="0" name=""/>
        <dsp:cNvSpPr/>
      </dsp:nvSpPr>
      <dsp:spPr>
        <a:xfrm>
          <a:off x="108447" y="2043185"/>
          <a:ext cx="154262" cy="2663606"/>
        </a:xfrm>
        <a:custGeom>
          <a:avLst/>
          <a:gdLst/>
          <a:ahLst/>
          <a:cxnLst/>
          <a:rect l="0" t="0" r="0" b="0"/>
          <a:pathLst>
            <a:path>
              <a:moveTo>
                <a:pt x="0" y="0"/>
              </a:moveTo>
              <a:lnTo>
                <a:pt x="0" y="2663606"/>
              </a:lnTo>
              <a:lnTo>
                <a:pt x="154262" y="266360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8D9057-1DD2-424C-82E2-83C038909146}">
      <dsp:nvSpPr>
        <dsp:cNvPr id="0" name=""/>
        <dsp:cNvSpPr/>
      </dsp:nvSpPr>
      <dsp:spPr>
        <a:xfrm>
          <a:off x="108447" y="2043185"/>
          <a:ext cx="154262" cy="1933428"/>
        </a:xfrm>
        <a:custGeom>
          <a:avLst/>
          <a:gdLst/>
          <a:ahLst/>
          <a:cxnLst/>
          <a:rect l="0" t="0" r="0" b="0"/>
          <a:pathLst>
            <a:path>
              <a:moveTo>
                <a:pt x="0" y="0"/>
              </a:moveTo>
              <a:lnTo>
                <a:pt x="0" y="1933428"/>
              </a:lnTo>
              <a:lnTo>
                <a:pt x="154262" y="19334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2EC3D3-8AE8-4F0F-A0C1-BE78C7AB8DC9}">
      <dsp:nvSpPr>
        <dsp:cNvPr id="0" name=""/>
        <dsp:cNvSpPr/>
      </dsp:nvSpPr>
      <dsp:spPr>
        <a:xfrm>
          <a:off x="108447" y="2043185"/>
          <a:ext cx="154262" cy="1203250"/>
        </a:xfrm>
        <a:custGeom>
          <a:avLst/>
          <a:gdLst/>
          <a:ahLst/>
          <a:cxnLst/>
          <a:rect l="0" t="0" r="0" b="0"/>
          <a:pathLst>
            <a:path>
              <a:moveTo>
                <a:pt x="0" y="0"/>
              </a:moveTo>
              <a:lnTo>
                <a:pt x="0" y="1203250"/>
              </a:lnTo>
              <a:lnTo>
                <a:pt x="154262" y="12032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178E46-5BC6-4BDE-8483-19BE9B1A1DB1}">
      <dsp:nvSpPr>
        <dsp:cNvPr id="0" name=""/>
        <dsp:cNvSpPr/>
      </dsp:nvSpPr>
      <dsp:spPr>
        <a:xfrm>
          <a:off x="108447" y="2043185"/>
          <a:ext cx="154262" cy="473073"/>
        </a:xfrm>
        <a:custGeom>
          <a:avLst/>
          <a:gdLst/>
          <a:ahLst/>
          <a:cxnLst/>
          <a:rect l="0" t="0" r="0" b="0"/>
          <a:pathLst>
            <a:path>
              <a:moveTo>
                <a:pt x="0" y="0"/>
              </a:moveTo>
              <a:lnTo>
                <a:pt x="0" y="473073"/>
              </a:lnTo>
              <a:lnTo>
                <a:pt x="154262" y="4730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82935B-FCE4-4B7E-8EBB-B119245B09C2}">
      <dsp:nvSpPr>
        <dsp:cNvPr id="0" name=""/>
        <dsp:cNvSpPr/>
      </dsp:nvSpPr>
      <dsp:spPr>
        <a:xfrm>
          <a:off x="519815" y="1313007"/>
          <a:ext cx="4977551" cy="215968"/>
        </a:xfrm>
        <a:custGeom>
          <a:avLst/>
          <a:gdLst/>
          <a:ahLst/>
          <a:cxnLst/>
          <a:rect l="0" t="0" r="0" b="0"/>
          <a:pathLst>
            <a:path>
              <a:moveTo>
                <a:pt x="4977551" y="0"/>
              </a:moveTo>
              <a:lnTo>
                <a:pt x="4977551" y="107984"/>
              </a:lnTo>
              <a:lnTo>
                <a:pt x="0" y="107984"/>
              </a:lnTo>
              <a:lnTo>
                <a:pt x="0" y="2159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33DFD3-7FDD-4144-B685-917998B0F93F}">
      <dsp:nvSpPr>
        <dsp:cNvPr id="0" name=""/>
        <dsp:cNvSpPr/>
      </dsp:nvSpPr>
      <dsp:spPr>
        <a:xfrm>
          <a:off x="4983156" y="798797"/>
          <a:ext cx="1028419" cy="5142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Commercial Development Division</a:t>
          </a:r>
        </a:p>
      </dsp:txBody>
      <dsp:txXfrm>
        <a:off x="4983156" y="798797"/>
        <a:ext cx="1028419" cy="514209"/>
      </dsp:txXfrm>
    </dsp:sp>
    <dsp:sp modelId="{068CBDA7-D5A4-4C27-8FAA-1223BD241EEE}">
      <dsp:nvSpPr>
        <dsp:cNvPr id="0" name=""/>
        <dsp:cNvSpPr/>
      </dsp:nvSpPr>
      <dsp:spPr>
        <a:xfrm>
          <a:off x="5605" y="1528975"/>
          <a:ext cx="1028419" cy="5142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Procurement</a:t>
          </a:r>
        </a:p>
      </dsp:txBody>
      <dsp:txXfrm>
        <a:off x="5605" y="1528975"/>
        <a:ext cx="1028419" cy="514209"/>
      </dsp:txXfrm>
    </dsp:sp>
    <dsp:sp modelId="{F1F4CA44-1780-45BF-8027-8BA2F480D91B}">
      <dsp:nvSpPr>
        <dsp:cNvPr id="0" name=""/>
        <dsp:cNvSpPr/>
      </dsp:nvSpPr>
      <dsp:spPr>
        <a:xfrm>
          <a:off x="262710" y="2259153"/>
          <a:ext cx="1028419" cy="5142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Asset Delivery</a:t>
          </a:r>
        </a:p>
      </dsp:txBody>
      <dsp:txXfrm>
        <a:off x="262710" y="2259153"/>
        <a:ext cx="1028419" cy="514209"/>
      </dsp:txXfrm>
    </dsp:sp>
    <dsp:sp modelId="{87A1601B-EB53-41D2-A934-E325C5467ECC}">
      <dsp:nvSpPr>
        <dsp:cNvPr id="0" name=""/>
        <dsp:cNvSpPr/>
      </dsp:nvSpPr>
      <dsp:spPr>
        <a:xfrm>
          <a:off x="262710" y="2989331"/>
          <a:ext cx="1028419" cy="5142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Lower Themes Crossing</a:t>
          </a:r>
        </a:p>
      </dsp:txBody>
      <dsp:txXfrm>
        <a:off x="262710" y="2989331"/>
        <a:ext cx="1028419" cy="514209"/>
      </dsp:txXfrm>
    </dsp:sp>
    <dsp:sp modelId="{A68D82B8-2B17-48AE-95E7-65906FEEFCDA}">
      <dsp:nvSpPr>
        <dsp:cNvPr id="0" name=""/>
        <dsp:cNvSpPr/>
      </dsp:nvSpPr>
      <dsp:spPr>
        <a:xfrm>
          <a:off x="262710" y="3719509"/>
          <a:ext cx="1028419" cy="5142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Regional Investment Programme Procurement</a:t>
          </a:r>
        </a:p>
      </dsp:txBody>
      <dsp:txXfrm>
        <a:off x="262710" y="3719509"/>
        <a:ext cx="1028419" cy="514209"/>
      </dsp:txXfrm>
    </dsp:sp>
    <dsp:sp modelId="{DE31C16B-3F9D-4715-8379-39E422AC55DC}">
      <dsp:nvSpPr>
        <dsp:cNvPr id="0" name=""/>
        <dsp:cNvSpPr/>
      </dsp:nvSpPr>
      <dsp:spPr>
        <a:xfrm>
          <a:off x="262710" y="4449687"/>
          <a:ext cx="1028419" cy="5142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Corporate Services</a:t>
          </a:r>
        </a:p>
      </dsp:txBody>
      <dsp:txXfrm>
        <a:off x="262710" y="4449687"/>
        <a:ext cx="1028419" cy="514209"/>
      </dsp:txXfrm>
    </dsp:sp>
    <dsp:sp modelId="{40A17718-8E99-4D30-847B-23466926ABF3}">
      <dsp:nvSpPr>
        <dsp:cNvPr id="0" name=""/>
        <dsp:cNvSpPr/>
      </dsp:nvSpPr>
      <dsp:spPr>
        <a:xfrm>
          <a:off x="1249993" y="1528975"/>
          <a:ext cx="1028419" cy="5142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Strategic Procurement</a:t>
          </a:r>
        </a:p>
      </dsp:txBody>
      <dsp:txXfrm>
        <a:off x="1249993" y="1528975"/>
        <a:ext cx="1028419" cy="514209"/>
      </dsp:txXfrm>
    </dsp:sp>
    <dsp:sp modelId="{1DFC0DAF-A8E5-4ED1-87FF-18F2AC56461E}">
      <dsp:nvSpPr>
        <dsp:cNvPr id="0" name=""/>
        <dsp:cNvSpPr/>
      </dsp:nvSpPr>
      <dsp:spPr>
        <a:xfrm>
          <a:off x="1507098" y="2259153"/>
          <a:ext cx="1028419" cy="5142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Supplier Performance</a:t>
          </a:r>
        </a:p>
      </dsp:txBody>
      <dsp:txXfrm>
        <a:off x="1507098" y="2259153"/>
        <a:ext cx="1028419" cy="514209"/>
      </dsp:txXfrm>
    </dsp:sp>
    <dsp:sp modelId="{B723B395-BAFE-4115-8C0F-C99DA40A4C38}">
      <dsp:nvSpPr>
        <dsp:cNvPr id="0" name=""/>
        <dsp:cNvSpPr/>
      </dsp:nvSpPr>
      <dsp:spPr>
        <a:xfrm>
          <a:off x="1507098" y="2989331"/>
          <a:ext cx="1028419" cy="5142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Supplier Intelligence</a:t>
          </a:r>
        </a:p>
      </dsp:txBody>
      <dsp:txXfrm>
        <a:off x="1507098" y="2989331"/>
        <a:ext cx="1028419" cy="514209"/>
      </dsp:txXfrm>
    </dsp:sp>
    <dsp:sp modelId="{0CD09EB5-2ADC-4250-80A2-486549DEF8E3}">
      <dsp:nvSpPr>
        <dsp:cNvPr id="0" name=""/>
        <dsp:cNvSpPr/>
      </dsp:nvSpPr>
      <dsp:spPr>
        <a:xfrm>
          <a:off x="1507098" y="3719509"/>
          <a:ext cx="1028419" cy="5142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Strategic Support</a:t>
          </a:r>
        </a:p>
      </dsp:txBody>
      <dsp:txXfrm>
        <a:off x="1507098" y="3719509"/>
        <a:ext cx="1028419" cy="514209"/>
      </dsp:txXfrm>
    </dsp:sp>
    <dsp:sp modelId="{F612DC96-E142-4699-AA72-71FEAAEF3453}">
      <dsp:nvSpPr>
        <dsp:cNvPr id="0" name=""/>
        <dsp:cNvSpPr/>
      </dsp:nvSpPr>
      <dsp:spPr>
        <a:xfrm>
          <a:off x="2494381" y="1528975"/>
          <a:ext cx="1028419" cy="5142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Digital Services &amp; Technology</a:t>
          </a:r>
        </a:p>
      </dsp:txBody>
      <dsp:txXfrm>
        <a:off x="2494381" y="1528975"/>
        <a:ext cx="1028419" cy="514209"/>
      </dsp:txXfrm>
    </dsp:sp>
    <dsp:sp modelId="{3D3DBE15-7E70-4831-B9ED-85E435C40DCF}">
      <dsp:nvSpPr>
        <dsp:cNvPr id="0" name=""/>
        <dsp:cNvSpPr/>
      </dsp:nvSpPr>
      <dsp:spPr>
        <a:xfrm>
          <a:off x="3738768" y="1528975"/>
          <a:ext cx="1028419" cy="5142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Supply Chain</a:t>
          </a:r>
        </a:p>
      </dsp:txBody>
      <dsp:txXfrm>
        <a:off x="3738768" y="1528975"/>
        <a:ext cx="1028419" cy="514209"/>
      </dsp:txXfrm>
    </dsp:sp>
    <dsp:sp modelId="{06FBB541-9217-4260-B66A-4478D09F65F9}">
      <dsp:nvSpPr>
        <dsp:cNvPr id="0" name=""/>
        <dsp:cNvSpPr/>
      </dsp:nvSpPr>
      <dsp:spPr>
        <a:xfrm>
          <a:off x="3995873" y="2259153"/>
          <a:ext cx="1028419" cy="5142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Supplier Development</a:t>
          </a:r>
        </a:p>
      </dsp:txBody>
      <dsp:txXfrm>
        <a:off x="3995873" y="2259153"/>
        <a:ext cx="1028419" cy="514209"/>
      </dsp:txXfrm>
    </dsp:sp>
    <dsp:sp modelId="{CEE73E26-309A-42C8-8982-FFBB7483A995}">
      <dsp:nvSpPr>
        <dsp:cNvPr id="0" name=""/>
        <dsp:cNvSpPr/>
      </dsp:nvSpPr>
      <dsp:spPr>
        <a:xfrm>
          <a:off x="3995873" y="2989331"/>
          <a:ext cx="1028419" cy="5142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Strategic Leadership &amp; Direction</a:t>
          </a:r>
        </a:p>
      </dsp:txBody>
      <dsp:txXfrm>
        <a:off x="3995873" y="2989331"/>
        <a:ext cx="1028419" cy="514209"/>
      </dsp:txXfrm>
    </dsp:sp>
    <dsp:sp modelId="{4FA37D44-8F16-4F39-BB48-EBA385539927}">
      <dsp:nvSpPr>
        <dsp:cNvPr id="0" name=""/>
        <dsp:cNvSpPr/>
      </dsp:nvSpPr>
      <dsp:spPr>
        <a:xfrm>
          <a:off x="3995873" y="3719509"/>
          <a:ext cx="1028419" cy="5142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Supplier Relationship Management</a:t>
          </a:r>
        </a:p>
      </dsp:txBody>
      <dsp:txXfrm>
        <a:off x="3995873" y="3719509"/>
        <a:ext cx="1028419" cy="514209"/>
      </dsp:txXfrm>
    </dsp:sp>
    <dsp:sp modelId="{062559DC-561A-49E4-9016-5F8EF023A3C0}">
      <dsp:nvSpPr>
        <dsp:cNvPr id="0" name=""/>
        <dsp:cNvSpPr/>
      </dsp:nvSpPr>
      <dsp:spPr>
        <a:xfrm>
          <a:off x="4983156" y="1528975"/>
          <a:ext cx="1028419" cy="5142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Commercial Services</a:t>
          </a:r>
        </a:p>
      </dsp:txBody>
      <dsp:txXfrm>
        <a:off x="4983156" y="1528975"/>
        <a:ext cx="1028419" cy="514209"/>
      </dsp:txXfrm>
    </dsp:sp>
    <dsp:sp modelId="{7C4E514F-1F30-47F3-BD12-A766AFB17878}">
      <dsp:nvSpPr>
        <dsp:cNvPr id="0" name=""/>
        <dsp:cNvSpPr/>
      </dsp:nvSpPr>
      <dsp:spPr>
        <a:xfrm>
          <a:off x="5240261" y="2259153"/>
          <a:ext cx="1028419" cy="5142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Cost Planning</a:t>
          </a:r>
        </a:p>
      </dsp:txBody>
      <dsp:txXfrm>
        <a:off x="5240261" y="2259153"/>
        <a:ext cx="1028419" cy="514209"/>
      </dsp:txXfrm>
    </dsp:sp>
    <dsp:sp modelId="{E7B0D110-0C53-4A28-92CD-A8A6C7F4F269}">
      <dsp:nvSpPr>
        <dsp:cNvPr id="0" name=""/>
        <dsp:cNvSpPr/>
      </dsp:nvSpPr>
      <dsp:spPr>
        <a:xfrm>
          <a:off x="5240261" y="2989331"/>
          <a:ext cx="1028419" cy="5142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Commercial Intelligence</a:t>
          </a:r>
        </a:p>
      </dsp:txBody>
      <dsp:txXfrm>
        <a:off x="5240261" y="2989331"/>
        <a:ext cx="1028419" cy="514209"/>
      </dsp:txXfrm>
    </dsp:sp>
    <dsp:sp modelId="{7D9256E3-8088-4D14-861B-0A2C93223FB4}">
      <dsp:nvSpPr>
        <dsp:cNvPr id="0" name=""/>
        <dsp:cNvSpPr/>
      </dsp:nvSpPr>
      <dsp:spPr>
        <a:xfrm>
          <a:off x="5240261" y="3719509"/>
          <a:ext cx="1028419" cy="5142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Commercial Resolution</a:t>
          </a:r>
        </a:p>
      </dsp:txBody>
      <dsp:txXfrm>
        <a:off x="5240261" y="3719509"/>
        <a:ext cx="1028419" cy="514209"/>
      </dsp:txXfrm>
    </dsp:sp>
    <dsp:sp modelId="{8B2F6138-6EBD-456B-A430-70EC5684C00F}">
      <dsp:nvSpPr>
        <dsp:cNvPr id="0" name=""/>
        <dsp:cNvSpPr/>
      </dsp:nvSpPr>
      <dsp:spPr>
        <a:xfrm>
          <a:off x="5240261" y="4449687"/>
          <a:ext cx="1028419" cy="5142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Strategic Utility Services</a:t>
          </a:r>
        </a:p>
      </dsp:txBody>
      <dsp:txXfrm>
        <a:off x="5240261" y="4449687"/>
        <a:ext cx="1028419" cy="514209"/>
      </dsp:txXfrm>
    </dsp:sp>
    <dsp:sp modelId="{4F6C516C-BF98-4368-B097-CF14ABA5AE09}">
      <dsp:nvSpPr>
        <dsp:cNvPr id="0" name=""/>
        <dsp:cNvSpPr/>
      </dsp:nvSpPr>
      <dsp:spPr>
        <a:xfrm>
          <a:off x="6227544" y="1528975"/>
          <a:ext cx="1028419" cy="5142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Commercial Delivery – Operations</a:t>
          </a:r>
        </a:p>
      </dsp:txBody>
      <dsp:txXfrm>
        <a:off x="6227544" y="1528975"/>
        <a:ext cx="1028419" cy="514209"/>
      </dsp:txXfrm>
    </dsp:sp>
    <dsp:sp modelId="{A96C0DEB-2321-4487-8EC4-06350B080E9A}">
      <dsp:nvSpPr>
        <dsp:cNvPr id="0" name=""/>
        <dsp:cNvSpPr/>
      </dsp:nvSpPr>
      <dsp:spPr>
        <a:xfrm>
          <a:off x="7471932" y="1528975"/>
          <a:ext cx="1028419" cy="5142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Commercial Delivery – Major Projects</a:t>
          </a:r>
        </a:p>
      </dsp:txBody>
      <dsp:txXfrm>
        <a:off x="7471932" y="1528975"/>
        <a:ext cx="1028419" cy="514209"/>
      </dsp:txXfrm>
    </dsp:sp>
    <dsp:sp modelId="{5CDD0404-3B34-4C41-8019-4CFA86A19E5F}">
      <dsp:nvSpPr>
        <dsp:cNvPr id="0" name=""/>
        <dsp:cNvSpPr/>
      </dsp:nvSpPr>
      <dsp:spPr>
        <a:xfrm>
          <a:off x="8716320" y="1528975"/>
          <a:ext cx="1028419" cy="5142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Lower Themes Crossing</a:t>
          </a:r>
        </a:p>
      </dsp:txBody>
      <dsp:txXfrm>
        <a:off x="8716320" y="1528975"/>
        <a:ext cx="1028419" cy="514209"/>
      </dsp:txXfrm>
    </dsp:sp>
    <dsp:sp modelId="{F02B5DAA-0814-4CD3-ADF6-C77312C5BAE1}">
      <dsp:nvSpPr>
        <dsp:cNvPr id="0" name=""/>
        <dsp:cNvSpPr/>
      </dsp:nvSpPr>
      <dsp:spPr>
        <a:xfrm>
          <a:off x="9960707" y="1528975"/>
          <a:ext cx="1028419" cy="5142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Commercial Development and Transformation</a:t>
          </a:r>
        </a:p>
      </dsp:txBody>
      <dsp:txXfrm>
        <a:off x="9960707" y="1528975"/>
        <a:ext cx="1028419" cy="514209"/>
      </dsp:txXfrm>
    </dsp:sp>
    <dsp:sp modelId="{64105052-4914-4F5A-A8CB-110A9EEF2230}">
      <dsp:nvSpPr>
        <dsp:cNvPr id="0" name=""/>
        <dsp:cNvSpPr/>
      </dsp:nvSpPr>
      <dsp:spPr>
        <a:xfrm>
          <a:off x="10217812" y="2259153"/>
          <a:ext cx="1028419" cy="5142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Commercial Delivery Services</a:t>
          </a:r>
        </a:p>
      </dsp:txBody>
      <dsp:txXfrm>
        <a:off x="10217812" y="2259153"/>
        <a:ext cx="1028419" cy="514209"/>
      </dsp:txXfrm>
    </dsp:sp>
    <dsp:sp modelId="{FB8FAD22-B43A-4FCA-9390-B97EBBCBB514}">
      <dsp:nvSpPr>
        <dsp:cNvPr id="0" name=""/>
        <dsp:cNvSpPr/>
      </dsp:nvSpPr>
      <dsp:spPr>
        <a:xfrm>
          <a:off x="10217812" y="2989331"/>
          <a:ext cx="1028419" cy="5142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Commercial Governance</a:t>
          </a:r>
        </a:p>
      </dsp:txBody>
      <dsp:txXfrm>
        <a:off x="10217812" y="2989331"/>
        <a:ext cx="1028419" cy="514209"/>
      </dsp:txXfrm>
    </dsp:sp>
    <dsp:sp modelId="{1941FEE3-370B-4ACD-AFF7-45A642AC9CF4}">
      <dsp:nvSpPr>
        <dsp:cNvPr id="0" name=""/>
        <dsp:cNvSpPr/>
      </dsp:nvSpPr>
      <dsp:spPr>
        <a:xfrm>
          <a:off x="10217812" y="3719509"/>
          <a:ext cx="1028419" cy="514209"/>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Contract Development and Assurance</a:t>
          </a:r>
        </a:p>
      </dsp:txBody>
      <dsp:txXfrm>
        <a:off x="10217812" y="3719509"/>
        <a:ext cx="1028419" cy="514209"/>
      </dsp:txXfrm>
    </dsp:sp>
    <dsp:sp modelId="{7E8D7E4A-B1BA-46EC-8822-B43819B0C522}">
      <dsp:nvSpPr>
        <dsp:cNvPr id="0" name=""/>
        <dsp:cNvSpPr/>
      </dsp:nvSpPr>
      <dsp:spPr>
        <a:xfrm>
          <a:off x="10217812" y="4449687"/>
          <a:ext cx="1028419" cy="5142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Pre-Contract Commercial Services</a:t>
          </a:r>
        </a:p>
      </dsp:txBody>
      <dsp:txXfrm>
        <a:off x="10217812" y="4449687"/>
        <a:ext cx="1028419" cy="514209"/>
      </dsp:txXfrm>
    </dsp:sp>
    <dsp:sp modelId="{B0C72512-8EE8-43DF-AA84-ACBB4CA3D107}">
      <dsp:nvSpPr>
        <dsp:cNvPr id="0" name=""/>
        <dsp:cNvSpPr/>
      </dsp:nvSpPr>
      <dsp:spPr>
        <a:xfrm>
          <a:off x="10217812" y="5179865"/>
          <a:ext cx="1028419" cy="5142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Graduate &amp; Apprentice Placement Programme</a:t>
          </a:r>
        </a:p>
      </dsp:txBody>
      <dsp:txXfrm>
        <a:off x="10217812" y="5179865"/>
        <a:ext cx="1028419" cy="5142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98146-22EC-4D7A-81D3-FCCC50D5B6AD}">
      <dsp:nvSpPr>
        <dsp:cNvPr id="0" name=""/>
        <dsp:cNvSpPr/>
      </dsp:nvSpPr>
      <dsp:spPr>
        <a:xfrm>
          <a:off x="31976" y="679466"/>
          <a:ext cx="11026322" cy="1605852"/>
        </a:xfrm>
        <a:prstGeom prst="rightArrow">
          <a:avLst>
            <a:gd name="adj1" fmla="val 50000"/>
            <a:gd name="adj2" fmla="val 50000"/>
          </a:avLst>
        </a:prstGeom>
        <a:solidFill>
          <a:srgbClr val="002E5F"/>
        </a:solidFill>
        <a:ln w="12700" cap="flat" cmpd="sng" algn="ctr">
          <a:solidFill>
            <a:srgbClr val="002E5F"/>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6200" tIns="76200" rIns="254000" bIns="254929" numCol="1" spcCol="1270" rtlCol="0" anchor="ctr" anchorCtr="0">
          <a:noAutofit/>
        </a:bodyPr>
        <a:lstStyle/>
        <a:p>
          <a:pPr marL="0" lvl="0" indent="0" algn="l" defTabSz="889000">
            <a:lnSpc>
              <a:spcPct val="90000"/>
            </a:lnSpc>
            <a:spcBef>
              <a:spcPct val="0"/>
            </a:spcBef>
            <a:spcAft>
              <a:spcPct val="35000"/>
            </a:spcAft>
            <a:buNone/>
          </a:pPr>
          <a:r>
            <a:rPr lang="en-GB" sz="2000" b="1" kern="1200" dirty="0">
              <a:solidFill>
                <a:prstClr val="white"/>
              </a:solidFill>
              <a:latin typeface="Arial" panose="020B0604020202020204" pitchFamily="34" charset="0"/>
              <a:ea typeface="+mn-ea"/>
              <a:cs typeface="Arial" panose="020B0604020202020204" pitchFamily="34" charset="0"/>
            </a:rPr>
            <a:t>Framework</a:t>
          </a:r>
          <a:r>
            <a:rPr lang="en-GB" sz="2000" kern="1200" dirty="0">
              <a:latin typeface="Arial" panose="020B0604020202020204" pitchFamily="34" charset="0"/>
              <a:cs typeface="Arial" panose="020B0604020202020204" pitchFamily="34" charset="0"/>
            </a:rPr>
            <a:t> </a:t>
          </a:r>
          <a:r>
            <a:rPr lang="en-GB" sz="2000" b="1" kern="1200" dirty="0">
              <a:solidFill>
                <a:schemeClr val="lt1"/>
              </a:solidFill>
              <a:latin typeface="Arial" panose="020B0604020202020204" pitchFamily="34" charset="0"/>
              <a:ea typeface="+mn-ea"/>
              <a:cs typeface="Arial" panose="020B0604020202020204" pitchFamily="34" charset="0"/>
            </a:rPr>
            <a:t>Level</a:t>
          </a:r>
          <a:r>
            <a:rPr lang="en-GB" sz="2000" kern="1200" dirty="0">
              <a:latin typeface="Arial" panose="020B0604020202020204" pitchFamily="34" charset="0"/>
              <a:cs typeface="Arial" panose="020B0604020202020204" pitchFamily="34" charset="0"/>
            </a:rPr>
            <a:t> </a:t>
          </a:r>
        </a:p>
      </dsp:txBody>
      <dsp:txXfrm>
        <a:off x="31976" y="1080929"/>
        <a:ext cx="10624859" cy="802926"/>
      </dsp:txXfrm>
    </dsp:sp>
    <dsp:sp modelId="{26A9B82C-D99E-40FD-BACC-2344F3E4708C}">
      <dsp:nvSpPr>
        <dsp:cNvPr id="0" name=""/>
        <dsp:cNvSpPr/>
      </dsp:nvSpPr>
      <dsp:spPr>
        <a:xfrm>
          <a:off x="31976" y="1964042"/>
          <a:ext cx="3396107" cy="295534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Operation of the framework contract.</a:t>
          </a:r>
        </a:p>
        <a:p>
          <a:pPr marL="0" lvl="0" indent="0" algn="l" defTabSz="622300">
            <a:lnSpc>
              <a:spcPct val="90000"/>
            </a:lnSpc>
            <a:spcBef>
              <a:spcPct val="0"/>
            </a:spcBef>
            <a:spcAft>
              <a:spcPct val="35000"/>
            </a:spcAft>
            <a:buNone/>
          </a:pPr>
          <a:endParaRPr lang="en-GB" sz="1400" kern="1200" dirty="0">
            <a:latin typeface="Arial" panose="020B0604020202020204" pitchFamily="34" charset="0"/>
            <a:cs typeface="Arial" panose="020B0604020202020204" pitchFamily="34" charset="0"/>
          </a:endParaRPr>
        </a:p>
        <a:p>
          <a:pPr marL="0" lvl="0" indent="0" algn="l"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Documents include:</a:t>
          </a:r>
        </a:p>
        <a:p>
          <a:pPr marL="114300" lvl="1" indent="-114300" algn="l" defTabSz="622300">
            <a:lnSpc>
              <a:spcPct val="90000"/>
            </a:lnSpc>
            <a:spcBef>
              <a:spcPct val="0"/>
            </a:spcBef>
            <a:spcAft>
              <a:spcPct val="15000"/>
            </a:spcAft>
            <a:buChar char="•"/>
          </a:pPr>
          <a:r>
            <a:rPr lang="en-GB" sz="1400" i="0" kern="1200" dirty="0">
              <a:latin typeface="Arial" panose="020B0604020202020204" pitchFamily="34" charset="0"/>
              <a:cs typeface="Arial" panose="020B0604020202020204" pitchFamily="34" charset="0"/>
            </a:rPr>
            <a:t>Form of Agreement</a:t>
          </a:r>
        </a:p>
        <a:p>
          <a:pPr marL="114300" lvl="1" indent="-114300" algn="l" defTabSz="62230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Framework </a:t>
          </a:r>
          <a:r>
            <a:rPr lang="en-GB" sz="1400" i="1" kern="1200" dirty="0">
              <a:latin typeface="Arial" panose="020B0604020202020204" pitchFamily="34" charset="0"/>
              <a:cs typeface="Arial" panose="020B0604020202020204" pitchFamily="34" charset="0"/>
            </a:rPr>
            <a:t>conditions of contract</a:t>
          </a:r>
        </a:p>
        <a:p>
          <a:pPr marL="114300" lvl="1" indent="-114300" algn="l" defTabSz="62230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Framework Contract Data</a:t>
          </a:r>
        </a:p>
        <a:p>
          <a:pPr marL="114300" lvl="1" indent="-114300" algn="l" defTabSz="62230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Framework Information</a:t>
          </a:r>
        </a:p>
      </dsp:txBody>
      <dsp:txXfrm>
        <a:off x="31976" y="1964042"/>
        <a:ext cx="3396107" cy="2955340"/>
      </dsp:txXfrm>
    </dsp:sp>
    <dsp:sp modelId="{4E6B0EAD-19C8-484F-802D-ED3267FAC6B5}">
      <dsp:nvSpPr>
        <dsp:cNvPr id="0" name=""/>
        <dsp:cNvSpPr/>
      </dsp:nvSpPr>
      <dsp:spPr>
        <a:xfrm>
          <a:off x="3428083" y="1214750"/>
          <a:ext cx="7630215" cy="1605852"/>
        </a:xfrm>
        <a:prstGeom prst="rightArrow">
          <a:avLst>
            <a:gd name="adj1" fmla="val 50000"/>
            <a:gd name="adj2" fmla="val 50000"/>
          </a:avLst>
        </a:prstGeom>
        <a:solidFill>
          <a:srgbClr val="008BCB"/>
        </a:solidFill>
        <a:ln w="12700" cap="flat" cmpd="sng" algn="ctr">
          <a:solidFill>
            <a:srgbClr val="009FD7"/>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6200" tIns="76200" rIns="254000" bIns="254929" numCol="1" spcCol="1270" rtlCol="0" anchor="ctr" anchorCtr="0">
          <a:noAutofit/>
        </a:bodyPr>
        <a:lstStyle/>
        <a:p>
          <a:pPr marL="0" lvl="0" indent="0" algn="l" defTabSz="457200" rtl="0" eaLnBrk="1" latinLnBrk="0" hangingPunct="1">
            <a:lnSpc>
              <a:spcPct val="90000"/>
            </a:lnSpc>
            <a:spcBef>
              <a:spcPct val="0"/>
            </a:spcBef>
            <a:spcAft>
              <a:spcPct val="35000"/>
            </a:spcAft>
            <a:buNone/>
          </a:pPr>
          <a:r>
            <a:rPr lang="en-GB" sz="2000" b="1" kern="1200" dirty="0">
              <a:solidFill>
                <a:schemeClr val="lt1"/>
              </a:solidFill>
              <a:latin typeface="Arial" panose="020B0604020202020204" pitchFamily="34" charset="0"/>
              <a:ea typeface="+mn-ea"/>
              <a:cs typeface="Arial" panose="020B0604020202020204" pitchFamily="34" charset="0"/>
            </a:rPr>
            <a:t>Contract Level</a:t>
          </a:r>
        </a:p>
      </dsp:txBody>
      <dsp:txXfrm>
        <a:off x="3428083" y="1616213"/>
        <a:ext cx="7228752" cy="802926"/>
      </dsp:txXfrm>
    </dsp:sp>
    <dsp:sp modelId="{4CD3E533-74DF-40F9-B05E-8D21571DCFD4}">
      <dsp:nvSpPr>
        <dsp:cNvPr id="0" name=""/>
        <dsp:cNvSpPr/>
      </dsp:nvSpPr>
      <dsp:spPr>
        <a:xfrm>
          <a:off x="3428083" y="2457518"/>
          <a:ext cx="3396107" cy="246821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Sits beneath the framework level documents providing details of the work to be undertaken if/when instructed.</a:t>
          </a:r>
        </a:p>
        <a:p>
          <a:pPr marL="0" lvl="0" indent="0" algn="l" defTabSz="622300">
            <a:lnSpc>
              <a:spcPct val="90000"/>
            </a:lnSpc>
            <a:spcBef>
              <a:spcPct val="0"/>
            </a:spcBef>
            <a:spcAft>
              <a:spcPct val="35000"/>
            </a:spcAft>
            <a:buNone/>
          </a:pPr>
          <a:endParaRPr lang="en-GB" sz="1400" kern="1200" dirty="0">
            <a:latin typeface="Arial" panose="020B0604020202020204" pitchFamily="34" charset="0"/>
            <a:cs typeface="Arial" panose="020B0604020202020204" pitchFamily="34" charset="0"/>
          </a:endParaRPr>
        </a:p>
        <a:p>
          <a:pPr marL="0" lvl="0" indent="0" algn="l"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Documents include:</a:t>
          </a:r>
        </a:p>
        <a:p>
          <a:pPr marL="114300" lvl="1" indent="-114300" algn="l" defTabSz="622300">
            <a:lnSpc>
              <a:spcPct val="90000"/>
            </a:lnSpc>
            <a:spcBef>
              <a:spcPct val="0"/>
            </a:spcBef>
            <a:spcAft>
              <a:spcPct val="15000"/>
            </a:spcAft>
            <a:buChar char="•"/>
          </a:pPr>
          <a:r>
            <a:rPr lang="en-GB" sz="1400" i="1" kern="1200" dirty="0">
              <a:latin typeface="Arial" panose="020B0604020202020204" pitchFamily="34" charset="0"/>
              <a:cs typeface="Arial" panose="020B0604020202020204" pitchFamily="34" charset="0"/>
            </a:rPr>
            <a:t>Conditions of contract </a:t>
          </a:r>
          <a:r>
            <a:rPr lang="en-GB" sz="1400" kern="1200" dirty="0">
              <a:latin typeface="Arial" panose="020B0604020202020204" pitchFamily="34" charset="0"/>
              <a:cs typeface="Arial" panose="020B0604020202020204" pitchFamily="34" charset="0"/>
            </a:rPr>
            <a:t>for the appropriate form of contract (e.g. ECC, PSC)</a:t>
          </a:r>
        </a:p>
        <a:p>
          <a:pPr marL="114300" lvl="1" indent="-114300" algn="l" defTabSz="62230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Contract Data for the appropriate form of contract</a:t>
          </a:r>
        </a:p>
        <a:p>
          <a:pPr marL="114300" lvl="1" indent="-114300" algn="l" defTabSz="62230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Scope</a:t>
          </a:r>
        </a:p>
        <a:p>
          <a:pPr marL="0" lvl="0" indent="0" algn="l" defTabSz="577850">
            <a:lnSpc>
              <a:spcPct val="90000"/>
            </a:lnSpc>
            <a:spcBef>
              <a:spcPct val="0"/>
            </a:spcBef>
            <a:spcAft>
              <a:spcPct val="35000"/>
            </a:spcAft>
            <a:buNone/>
          </a:pPr>
          <a:endParaRPr lang="en-GB" sz="1300" kern="1200" dirty="0"/>
        </a:p>
      </dsp:txBody>
      <dsp:txXfrm>
        <a:off x="3428083" y="2457518"/>
        <a:ext cx="3396107" cy="2468212"/>
      </dsp:txXfrm>
    </dsp:sp>
    <dsp:sp modelId="{5FE28F27-672B-4A27-9634-CA87FEB19520}">
      <dsp:nvSpPr>
        <dsp:cNvPr id="0" name=""/>
        <dsp:cNvSpPr/>
      </dsp:nvSpPr>
      <dsp:spPr>
        <a:xfrm>
          <a:off x="6824190" y="1750034"/>
          <a:ext cx="4234107" cy="1605852"/>
        </a:xfrm>
        <a:prstGeom prst="rightArrow">
          <a:avLst>
            <a:gd name="adj1" fmla="val 50000"/>
            <a:gd name="adj2" fmla="val 50000"/>
          </a:avLst>
        </a:prstGeom>
        <a:solidFill>
          <a:srgbClr val="E7E6E6"/>
        </a:solidFill>
        <a:ln w="12700" cap="flat" cmpd="sng" algn="ctr">
          <a:solidFill>
            <a:srgbClr val="E7E6E6"/>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6200" tIns="76200" rIns="254000" bIns="254929" numCol="1" spcCol="1270" rtlCol="0" anchor="ctr" anchorCtr="0">
          <a:noAutofit/>
        </a:bodyPr>
        <a:lstStyle/>
        <a:p>
          <a:pPr marL="0" lvl="0" indent="0" algn="l" defTabSz="457200" rtl="0" eaLnBrk="1" latinLnBrk="0" hangingPunct="1">
            <a:lnSpc>
              <a:spcPct val="90000"/>
            </a:lnSpc>
            <a:spcBef>
              <a:spcPct val="0"/>
            </a:spcBef>
            <a:spcAft>
              <a:spcPct val="35000"/>
            </a:spcAft>
            <a:buNone/>
          </a:pPr>
          <a:r>
            <a:rPr lang="en-GB" sz="2000" b="1" kern="1200" dirty="0">
              <a:solidFill>
                <a:srgbClr val="4A4A4A"/>
              </a:solidFill>
              <a:latin typeface="Arial" panose="020B0604020202020204" pitchFamily="34" charset="0"/>
              <a:ea typeface="+mn-ea"/>
              <a:cs typeface="Arial" panose="020B0604020202020204" pitchFamily="34" charset="0"/>
            </a:rPr>
            <a:t>Work Order Level</a:t>
          </a:r>
        </a:p>
      </dsp:txBody>
      <dsp:txXfrm>
        <a:off x="6824190" y="2151497"/>
        <a:ext cx="3832644" cy="802926"/>
      </dsp:txXfrm>
    </dsp:sp>
    <dsp:sp modelId="{8BB8A039-55E1-4E0E-B83A-347776BC18DB}">
      <dsp:nvSpPr>
        <dsp:cNvPr id="0" name=""/>
        <dsp:cNvSpPr/>
      </dsp:nvSpPr>
      <dsp:spPr>
        <a:xfrm>
          <a:off x="6824190" y="3002278"/>
          <a:ext cx="3396107" cy="192304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Individual packages of work issued to the </a:t>
          </a:r>
          <a:r>
            <a:rPr lang="en-GB" sz="1400" i="1" kern="1200" dirty="0">
              <a:latin typeface="Arial" panose="020B0604020202020204" pitchFamily="34" charset="0"/>
              <a:cs typeface="Arial" panose="020B0604020202020204" pitchFamily="34" charset="0"/>
            </a:rPr>
            <a:t>Contractor/Consultant/Supplier </a:t>
          </a:r>
          <a:r>
            <a:rPr lang="en-GB" sz="1400" i="0" kern="1200" dirty="0">
              <a:latin typeface="Arial" panose="020B0604020202020204" pitchFamily="34" charset="0"/>
              <a:cs typeface="Arial" panose="020B0604020202020204" pitchFamily="34" charset="0"/>
            </a:rPr>
            <a:t>providing project specific details and instruction to proceed.</a:t>
          </a:r>
          <a:endParaRPr lang="en-GB" sz="1400" kern="1200" dirty="0">
            <a:latin typeface="Arial" panose="020B0604020202020204" pitchFamily="34" charset="0"/>
            <a:cs typeface="Arial" panose="020B0604020202020204" pitchFamily="34" charset="0"/>
          </a:endParaRPr>
        </a:p>
        <a:p>
          <a:pPr marL="0" lvl="0" indent="0" algn="l" defTabSz="622300">
            <a:lnSpc>
              <a:spcPct val="90000"/>
            </a:lnSpc>
            <a:spcBef>
              <a:spcPct val="0"/>
            </a:spcBef>
            <a:spcAft>
              <a:spcPct val="35000"/>
            </a:spcAft>
            <a:buNone/>
          </a:pPr>
          <a:endParaRPr lang="en-GB" sz="1400" kern="1200" dirty="0">
            <a:latin typeface="Arial" panose="020B0604020202020204" pitchFamily="34" charset="0"/>
            <a:cs typeface="Arial" panose="020B0604020202020204" pitchFamily="34" charset="0"/>
          </a:endParaRPr>
        </a:p>
        <a:p>
          <a:pPr marL="0" lvl="0" indent="0" algn="l"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Documents include:</a:t>
          </a:r>
        </a:p>
        <a:p>
          <a:pPr marL="114300" lvl="1" indent="-114300" algn="l" defTabSz="622300">
            <a:lnSpc>
              <a:spcPct val="90000"/>
            </a:lnSpc>
            <a:spcBef>
              <a:spcPct val="0"/>
            </a:spcBef>
            <a:spcAft>
              <a:spcPct val="15000"/>
            </a:spcAft>
            <a:buFont typeface="Arial" panose="020B0604020202020204" pitchFamily="34" charset="0"/>
            <a:buChar char="•"/>
          </a:pPr>
          <a:r>
            <a:rPr lang="en-GB" sz="1400" kern="1200" dirty="0">
              <a:latin typeface="Arial" panose="020B0604020202020204" pitchFamily="34" charset="0"/>
              <a:cs typeface="Arial" panose="020B0604020202020204" pitchFamily="34" charset="0"/>
            </a:rPr>
            <a:t>Work Order</a:t>
          </a:r>
        </a:p>
        <a:p>
          <a:pPr marL="114300" lvl="1" indent="-114300" algn="l" defTabSz="622300">
            <a:lnSpc>
              <a:spcPct val="90000"/>
            </a:lnSpc>
            <a:spcBef>
              <a:spcPct val="0"/>
            </a:spcBef>
            <a:spcAft>
              <a:spcPct val="15000"/>
            </a:spcAft>
            <a:buFont typeface="Arial" panose="020B0604020202020204" pitchFamily="34" charset="0"/>
            <a:buChar char="•"/>
          </a:pPr>
          <a:r>
            <a:rPr lang="en-GB" sz="1400" kern="1200" dirty="0">
              <a:latin typeface="Arial" panose="020B0604020202020204" pitchFamily="34" charset="0"/>
              <a:cs typeface="Arial" panose="020B0604020202020204" pitchFamily="34" charset="0"/>
            </a:rPr>
            <a:t>Task Order (used with TSC)</a:t>
          </a:r>
        </a:p>
        <a:p>
          <a:pPr marL="0" lvl="0" indent="0" algn="l" defTabSz="666750">
            <a:lnSpc>
              <a:spcPct val="90000"/>
            </a:lnSpc>
            <a:spcBef>
              <a:spcPct val="0"/>
            </a:spcBef>
            <a:spcAft>
              <a:spcPct val="35000"/>
            </a:spcAft>
            <a:buNone/>
          </a:pPr>
          <a:endParaRPr lang="en-GB" sz="1500" kern="1200" dirty="0"/>
        </a:p>
        <a:p>
          <a:pPr marL="0" lvl="0" indent="0" algn="l" defTabSz="666750">
            <a:lnSpc>
              <a:spcPct val="90000"/>
            </a:lnSpc>
            <a:spcBef>
              <a:spcPct val="0"/>
            </a:spcBef>
            <a:spcAft>
              <a:spcPct val="35000"/>
            </a:spcAft>
            <a:buNone/>
          </a:pPr>
          <a:endParaRPr lang="en-GB" sz="1500" kern="1200" dirty="0"/>
        </a:p>
      </dsp:txBody>
      <dsp:txXfrm>
        <a:off x="6824190" y="3002278"/>
        <a:ext cx="3396107" cy="19230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272AC-E376-4D00-AD34-A7C2C0E72BFB}">
      <dsp:nvSpPr>
        <dsp:cNvPr id="0" name=""/>
        <dsp:cNvSpPr/>
      </dsp:nvSpPr>
      <dsp:spPr>
        <a:xfrm>
          <a:off x="5729" y="125967"/>
          <a:ext cx="2604985" cy="2808000"/>
        </a:xfrm>
        <a:prstGeom prst="roundRect">
          <a:avLst>
            <a:gd name="adj" fmla="val 10000"/>
          </a:avLst>
        </a:prstGeom>
        <a:solidFill>
          <a:srgbClr val="002E5F"/>
        </a:solidFill>
        <a:ln w="12700" cap="flat" cmpd="sng" algn="ctr">
          <a:solidFill>
            <a:srgbClr val="002E5F"/>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42240" tIns="142240" rIns="142240" bIns="76200" numCol="1" spcCol="1270" rtlCol="0" anchor="ctr" anchorCtr="0">
          <a:noAutofit/>
        </a:bodyPr>
        <a:lstStyle/>
        <a:p>
          <a:pPr marL="0" lvl="0" indent="0" algn="l" defTabSz="889000">
            <a:lnSpc>
              <a:spcPct val="90000"/>
            </a:lnSpc>
            <a:spcBef>
              <a:spcPct val="0"/>
            </a:spcBef>
            <a:spcAft>
              <a:spcPct val="35000"/>
            </a:spcAft>
            <a:buNone/>
          </a:pPr>
          <a:r>
            <a:rPr lang="en-GB" sz="2000" b="1" kern="1200" dirty="0">
              <a:latin typeface="Arial" panose="020B0604020202020204" pitchFamily="34" charset="0"/>
              <a:cs typeface="Arial" panose="020B0604020202020204" pitchFamily="34" charset="0"/>
            </a:rPr>
            <a:t>Framework</a:t>
          </a:r>
          <a:r>
            <a:rPr lang="en-GB" sz="2000" kern="1200" dirty="0">
              <a:latin typeface="Arial" panose="020B0604020202020204" pitchFamily="34" charset="0"/>
              <a:cs typeface="Arial" panose="020B0604020202020204" pitchFamily="34" charset="0"/>
            </a:rPr>
            <a:t> </a:t>
          </a:r>
          <a:r>
            <a:rPr lang="en-GB" sz="2000" b="1" kern="1200" dirty="0">
              <a:solidFill>
                <a:schemeClr val="lt1"/>
              </a:solidFill>
              <a:latin typeface="Arial" panose="020B0604020202020204" pitchFamily="34" charset="0"/>
              <a:ea typeface="+mn-ea"/>
              <a:cs typeface="Arial" panose="020B0604020202020204" pitchFamily="34" charset="0"/>
            </a:rPr>
            <a:t>Level</a:t>
          </a:r>
          <a:r>
            <a:rPr lang="en-GB" sz="2000" kern="1200" dirty="0">
              <a:latin typeface="Arial" panose="020B0604020202020204" pitchFamily="34" charset="0"/>
              <a:cs typeface="Arial" panose="020B0604020202020204" pitchFamily="34" charset="0"/>
            </a:rPr>
            <a:t> </a:t>
          </a:r>
        </a:p>
      </dsp:txBody>
      <dsp:txXfrm>
        <a:off x="5729" y="125967"/>
        <a:ext cx="2604985" cy="1041994"/>
      </dsp:txXfrm>
    </dsp:sp>
    <dsp:sp modelId="{426166A4-5EA9-49FA-B677-80944B6D962A}">
      <dsp:nvSpPr>
        <dsp:cNvPr id="0" name=""/>
        <dsp:cNvSpPr/>
      </dsp:nvSpPr>
      <dsp:spPr>
        <a:xfrm>
          <a:off x="539280" y="1167962"/>
          <a:ext cx="2604985" cy="3861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General requirements of the </a:t>
          </a:r>
          <a:r>
            <a:rPr lang="en-GB" sz="1400" i="1" kern="1200" dirty="0">
              <a:latin typeface="Arial" panose="020B0604020202020204" pitchFamily="34" charset="0"/>
              <a:cs typeface="Arial" panose="020B0604020202020204" pitchFamily="34" charset="0"/>
            </a:rPr>
            <a:t>Contractor/Consultant/ Supplier </a:t>
          </a:r>
          <a:r>
            <a:rPr lang="en-GB" sz="1400" i="0" kern="1200" dirty="0">
              <a:latin typeface="Arial" panose="020B0604020202020204" pitchFamily="34" charset="0"/>
              <a:cs typeface="Arial" panose="020B0604020202020204" pitchFamily="34" charset="0"/>
            </a:rPr>
            <a:t>regardless of whether any work is ordered.</a:t>
          </a:r>
          <a:endParaRPr lang="en-GB"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Framework operation including work allocation procedures</a:t>
          </a:r>
        </a:p>
        <a:p>
          <a:pPr marL="114300" lvl="1" indent="-114300" algn="l" defTabSz="62230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General obligations of the </a:t>
          </a:r>
          <a:r>
            <a:rPr lang="en-GB" sz="1400" i="1" kern="1200" dirty="0">
              <a:latin typeface="Arial" panose="020B0604020202020204" pitchFamily="34" charset="0"/>
              <a:cs typeface="Arial" panose="020B0604020202020204" pitchFamily="34" charset="0"/>
            </a:rPr>
            <a:t>Contractor/Consultant/ Supplier </a:t>
          </a:r>
          <a:r>
            <a:rPr lang="en-GB" sz="1400" i="0" kern="1200" dirty="0">
              <a:latin typeface="Arial" panose="020B0604020202020204" pitchFamily="34" charset="0"/>
              <a:cs typeface="Arial" panose="020B0604020202020204" pitchFamily="34" charset="0"/>
            </a:rPr>
            <a:t>such as Parent Company Guarantee, continual improvement, skills &amp; apprentices etc.</a:t>
          </a:r>
          <a:endParaRPr lang="en-GB"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Work Allocation between </a:t>
          </a:r>
          <a:r>
            <a:rPr lang="en-GB" sz="1400" i="1" kern="1200" dirty="0">
              <a:latin typeface="Arial" panose="020B0604020202020204" pitchFamily="34" charset="0"/>
              <a:cs typeface="Arial" panose="020B0604020202020204" pitchFamily="34" charset="0"/>
            </a:rPr>
            <a:t>Contractors/Consultants/ Suppliers </a:t>
          </a:r>
          <a:r>
            <a:rPr lang="en-GB" sz="1400" i="0" kern="1200" dirty="0">
              <a:latin typeface="Arial" panose="020B0604020202020204" pitchFamily="34" charset="0"/>
              <a:cs typeface="Arial" panose="020B0604020202020204" pitchFamily="34" charset="0"/>
            </a:rPr>
            <a:t>on the framework.</a:t>
          </a:r>
          <a:endParaRPr lang="en-GB" sz="1400" kern="1200" dirty="0">
            <a:latin typeface="Arial" panose="020B0604020202020204" pitchFamily="34" charset="0"/>
            <a:cs typeface="Arial" panose="020B0604020202020204" pitchFamily="34" charset="0"/>
          </a:endParaRPr>
        </a:p>
      </dsp:txBody>
      <dsp:txXfrm>
        <a:off x="615577" y="1244259"/>
        <a:ext cx="2452391" cy="3708406"/>
      </dsp:txXfrm>
    </dsp:sp>
    <dsp:sp modelId="{A32336BF-9941-4BFF-B393-123FDF55FEA5}">
      <dsp:nvSpPr>
        <dsp:cNvPr id="0" name=""/>
        <dsp:cNvSpPr/>
      </dsp:nvSpPr>
      <dsp:spPr>
        <a:xfrm>
          <a:off x="3005621" y="322681"/>
          <a:ext cx="837201" cy="6485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GB" sz="2700" kern="1200"/>
        </a:p>
      </dsp:txBody>
      <dsp:txXfrm>
        <a:off x="3005621" y="452394"/>
        <a:ext cx="642631" cy="389140"/>
      </dsp:txXfrm>
    </dsp:sp>
    <dsp:sp modelId="{7D25A7D5-6350-4E41-A67E-0C2206EAACD8}">
      <dsp:nvSpPr>
        <dsp:cNvPr id="0" name=""/>
        <dsp:cNvSpPr/>
      </dsp:nvSpPr>
      <dsp:spPr>
        <a:xfrm>
          <a:off x="4190340" y="125967"/>
          <a:ext cx="2604985" cy="2808000"/>
        </a:xfrm>
        <a:prstGeom prst="roundRect">
          <a:avLst>
            <a:gd name="adj" fmla="val 10000"/>
          </a:avLst>
        </a:prstGeom>
        <a:solidFill>
          <a:srgbClr val="008BCB"/>
        </a:solidFill>
        <a:ln w="12700" cap="flat" cmpd="sng" algn="ctr">
          <a:solidFill>
            <a:srgbClr val="009FD7"/>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42240" tIns="142240" rIns="142240" bIns="76200" numCol="1" spcCol="1270" rtlCol="0" anchor="ctr" anchorCtr="0">
          <a:noAutofit/>
        </a:bodyPr>
        <a:lstStyle/>
        <a:p>
          <a:pPr marL="0" lvl="0" indent="0" algn="ctr" defTabSz="457200" rtl="0" eaLnBrk="1" latinLnBrk="0" hangingPunct="1">
            <a:lnSpc>
              <a:spcPct val="90000"/>
            </a:lnSpc>
            <a:spcBef>
              <a:spcPct val="0"/>
            </a:spcBef>
            <a:spcAft>
              <a:spcPct val="35000"/>
            </a:spcAft>
            <a:buNone/>
          </a:pPr>
          <a:r>
            <a:rPr lang="en-GB" sz="2000" b="1" kern="1200" dirty="0">
              <a:solidFill>
                <a:schemeClr val="lt1"/>
              </a:solidFill>
              <a:latin typeface="Arial" panose="020B0604020202020204" pitchFamily="34" charset="0"/>
              <a:ea typeface="+mn-ea"/>
              <a:cs typeface="Arial" panose="020B0604020202020204" pitchFamily="34" charset="0"/>
            </a:rPr>
            <a:t>Contract Level</a:t>
          </a:r>
        </a:p>
      </dsp:txBody>
      <dsp:txXfrm>
        <a:off x="4190340" y="125967"/>
        <a:ext cx="2604985" cy="1041994"/>
      </dsp:txXfrm>
    </dsp:sp>
    <dsp:sp modelId="{DEF3C8FA-A7BB-4D3E-89FB-D7A4C8F5084A}">
      <dsp:nvSpPr>
        <dsp:cNvPr id="0" name=""/>
        <dsp:cNvSpPr/>
      </dsp:nvSpPr>
      <dsp:spPr>
        <a:xfrm>
          <a:off x="4723891" y="1167962"/>
          <a:ext cx="2604985" cy="3861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Common requirements to all work instructed under a Work Order</a:t>
          </a:r>
        </a:p>
        <a:p>
          <a:pPr marL="114300" lvl="1" indent="-114300" algn="l" defTabSz="62230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Contract requirements and Scope</a:t>
          </a:r>
        </a:p>
        <a:p>
          <a:pPr marL="114300" lvl="1" indent="-114300" algn="l" defTabSz="62230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Requirements of the </a:t>
          </a:r>
          <a:r>
            <a:rPr lang="en-GB" sz="1400" i="1" kern="1200" dirty="0">
              <a:latin typeface="Arial" panose="020B0604020202020204" pitchFamily="34" charset="0"/>
              <a:cs typeface="Arial" panose="020B0604020202020204" pitchFamily="34" charset="0"/>
            </a:rPr>
            <a:t>Contractor/Consultant/</a:t>
          </a:r>
          <a:r>
            <a:rPr lang="en-GB" sz="1400" i="0" kern="1200" dirty="0">
              <a:latin typeface="Arial" panose="020B0604020202020204" pitchFamily="34" charset="0"/>
              <a:cs typeface="Arial" panose="020B0604020202020204" pitchFamily="34" charset="0"/>
            </a:rPr>
            <a:t> </a:t>
          </a:r>
          <a:r>
            <a:rPr lang="en-GB" sz="1400" i="1" kern="1200" dirty="0">
              <a:latin typeface="Arial" panose="020B0604020202020204" pitchFamily="34" charset="0"/>
              <a:cs typeface="Arial" panose="020B0604020202020204" pitchFamily="34" charset="0"/>
            </a:rPr>
            <a:t>Supplier </a:t>
          </a:r>
          <a:r>
            <a:rPr lang="en-GB" sz="1400" i="0" kern="1200" dirty="0">
              <a:latin typeface="Arial" panose="020B0604020202020204" pitchFamily="34" charset="0"/>
              <a:cs typeface="Arial" panose="020B0604020202020204" pitchFamily="34" charset="0"/>
            </a:rPr>
            <a:t>if instructed under a Work Order e.g. Principal Contractor’s duties, payment and invoicing, risk management, environmental and sustainability etc.</a:t>
          </a:r>
          <a:endParaRPr lang="en-GB"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Pricing mechanism/rates.</a:t>
          </a:r>
        </a:p>
        <a:p>
          <a:pPr marL="57150" lvl="1" indent="-57150" algn="l" defTabSz="222250">
            <a:lnSpc>
              <a:spcPct val="90000"/>
            </a:lnSpc>
            <a:spcBef>
              <a:spcPct val="0"/>
            </a:spcBef>
            <a:spcAft>
              <a:spcPct val="15000"/>
            </a:spcAft>
            <a:buChar char="•"/>
          </a:pPr>
          <a:endParaRPr lang="en-GB" sz="500" kern="1200" dirty="0"/>
        </a:p>
      </dsp:txBody>
      <dsp:txXfrm>
        <a:off x="4800188" y="1244259"/>
        <a:ext cx="2452391" cy="3708406"/>
      </dsp:txXfrm>
    </dsp:sp>
    <dsp:sp modelId="{6E28E81D-5A8D-44C9-BE96-BAEA29453780}">
      <dsp:nvSpPr>
        <dsp:cNvPr id="0" name=""/>
        <dsp:cNvSpPr/>
      </dsp:nvSpPr>
      <dsp:spPr>
        <a:xfrm>
          <a:off x="7190232" y="322681"/>
          <a:ext cx="837201" cy="6485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GB" sz="2700" kern="1200"/>
        </a:p>
      </dsp:txBody>
      <dsp:txXfrm>
        <a:off x="7190232" y="452394"/>
        <a:ext cx="642631" cy="389140"/>
      </dsp:txXfrm>
    </dsp:sp>
    <dsp:sp modelId="{12D9DAB8-E9D2-479F-B23B-4DEBE7DA234A}">
      <dsp:nvSpPr>
        <dsp:cNvPr id="0" name=""/>
        <dsp:cNvSpPr/>
      </dsp:nvSpPr>
      <dsp:spPr>
        <a:xfrm>
          <a:off x="8374951" y="125967"/>
          <a:ext cx="2604985" cy="2808000"/>
        </a:xfrm>
        <a:prstGeom prst="roundRect">
          <a:avLst>
            <a:gd name="adj" fmla="val 10000"/>
          </a:avLst>
        </a:prstGeom>
        <a:solidFill>
          <a:srgbClr val="E7E6E6"/>
        </a:solidFill>
        <a:ln w="12700" cap="flat" cmpd="sng" algn="ctr">
          <a:solidFill>
            <a:srgbClr val="E7E6E6"/>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42240" tIns="142240" rIns="142240" bIns="76200" numCol="1" spcCol="1270" rtlCol="0" anchor="ctr" anchorCtr="0">
          <a:noAutofit/>
        </a:bodyPr>
        <a:lstStyle/>
        <a:p>
          <a:pPr marL="0" lvl="0" indent="0" algn="ctr" defTabSz="457200" rtl="0" eaLnBrk="1" latinLnBrk="0" hangingPunct="1">
            <a:lnSpc>
              <a:spcPct val="90000"/>
            </a:lnSpc>
            <a:spcBef>
              <a:spcPct val="0"/>
            </a:spcBef>
            <a:spcAft>
              <a:spcPct val="35000"/>
            </a:spcAft>
            <a:buNone/>
          </a:pPr>
          <a:r>
            <a:rPr lang="en-GB" sz="2000" b="1" kern="1200" dirty="0">
              <a:solidFill>
                <a:srgbClr val="4A4A4A"/>
              </a:solidFill>
              <a:latin typeface="Arial" panose="020B0604020202020204" pitchFamily="34" charset="0"/>
              <a:ea typeface="+mn-ea"/>
              <a:cs typeface="Arial" panose="020B0604020202020204" pitchFamily="34" charset="0"/>
            </a:rPr>
            <a:t>Work Order Level</a:t>
          </a:r>
        </a:p>
      </dsp:txBody>
      <dsp:txXfrm>
        <a:off x="8374951" y="125967"/>
        <a:ext cx="2604985" cy="1041994"/>
      </dsp:txXfrm>
    </dsp:sp>
    <dsp:sp modelId="{CF310ED9-A061-4C5F-9119-E8BD22FEB92C}">
      <dsp:nvSpPr>
        <dsp:cNvPr id="0" name=""/>
        <dsp:cNvSpPr/>
      </dsp:nvSpPr>
      <dsp:spPr>
        <a:xfrm>
          <a:off x="8908503" y="1167962"/>
          <a:ext cx="2604985" cy="3861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GB" sz="1400" i="0" kern="1200" dirty="0">
              <a:latin typeface="Arial" panose="020B0604020202020204" pitchFamily="34" charset="0"/>
              <a:cs typeface="Arial" panose="020B0604020202020204" pitchFamily="34" charset="0"/>
            </a:rPr>
            <a:t>Description of the </a:t>
          </a:r>
          <a:r>
            <a:rPr lang="en-GB" sz="1400" i="1" kern="1200" dirty="0">
              <a:latin typeface="Arial" panose="020B0604020202020204" pitchFamily="34" charset="0"/>
              <a:cs typeface="Arial" panose="020B0604020202020204" pitchFamily="34" charset="0"/>
            </a:rPr>
            <a:t>work </a:t>
          </a:r>
          <a:r>
            <a:rPr lang="en-GB" sz="1400" i="0" kern="1200" dirty="0">
              <a:latin typeface="Arial" panose="020B0604020202020204" pitchFamily="34" charset="0"/>
              <a:cs typeface="Arial" panose="020B0604020202020204" pitchFamily="34" charset="0"/>
            </a:rPr>
            <a:t>or </a:t>
          </a:r>
          <a:r>
            <a:rPr lang="en-GB" sz="1400" i="1" kern="1200" dirty="0">
              <a:latin typeface="Arial" panose="020B0604020202020204" pitchFamily="34" charset="0"/>
              <a:cs typeface="Arial" panose="020B0604020202020204" pitchFamily="34" charset="0"/>
            </a:rPr>
            <a:t>service </a:t>
          </a:r>
          <a:r>
            <a:rPr lang="en-GB" sz="1400" i="0" kern="1200" dirty="0">
              <a:latin typeface="Arial" panose="020B0604020202020204" pitchFamily="34" charset="0"/>
              <a:cs typeface="Arial" panose="020B0604020202020204" pitchFamily="34" charset="0"/>
            </a:rPr>
            <a:t>to be undertaken/provided.</a:t>
          </a:r>
          <a:endParaRPr lang="en-GB"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i="0" kern="1200" dirty="0">
              <a:latin typeface="Arial" panose="020B0604020202020204" pitchFamily="34" charset="0"/>
              <a:cs typeface="Arial" panose="020B0604020202020204" pitchFamily="34" charset="0"/>
            </a:rPr>
            <a:t>Project specific details including Site Information, risks, documents etc</a:t>
          </a:r>
          <a:endParaRPr lang="en-GB"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GB" sz="1400" kern="1200" dirty="0">
              <a:latin typeface="Arial" panose="020B0604020202020204" pitchFamily="34" charset="0"/>
              <a:cs typeface="Arial" panose="020B0604020202020204" pitchFamily="34" charset="0"/>
            </a:rPr>
            <a:t>Project specific pricing requirements.</a:t>
          </a:r>
        </a:p>
      </dsp:txBody>
      <dsp:txXfrm>
        <a:off x="8984800" y="1244259"/>
        <a:ext cx="2452391" cy="370840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5B29F-9A05-45D7-AF4B-E1A02E3097AC}">
      <dsp:nvSpPr>
        <dsp:cNvPr id="0" name=""/>
        <dsp:cNvSpPr/>
      </dsp:nvSpPr>
      <dsp:spPr>
        <a:xfrm>
          <a:off x="3018536" y="424"/>
          <a:ext cx="4527804" cy="165442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t" anchorCtr="0">
          <a:noAutofit/>
        </a:bodyPr>
        <a:lstStyle/>
        <a:p>
          <a:pPr marL="57150" lvl="1" indent="-57150" algn="l" defTabSz="355600">
            <a:lnSpc>
              <a:spcPct val="90000"/>
            </a:lnSpc>
            <a:spcBef>
              <a:spcPct val="0"/>
            </a:spcBef>
            <a:spcAft>
              <a:spcPct val="15000"/>
            </a:spcAft>
            <a:buChar char="•"/>
          </a:pPr>
          <a:endParaRPr lang="en-GB" sz="80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15000"/>
            </a:spcAft>
            <a:buChar char="•"/>
          </a:pPr>
          <a:r>
            <a:rPr lang="en-GB" sz="1700" kern="1200" dirty="0">
              <a:latin typeface="Arial" panose="020B0604020202020204" pitchFamily="34" charset="0"/>
              <a:cs typeface="Arial" panose="020B0604020202020204" pitchFamily="34" charset="0"/>
            </a:rPr>
            <a:t>Describes the </a:t>
          </a:r>
          <a:r>
            <a:rPr lang="en-GB" sz="1700" i="1" kern="1200" dirty="0">
              <a:latin typeface="Arial" panose="020B0604020202020204" pitchFamily="34" charset="0"/>
              <a:cs typeface="Arial" panose="020B0604020202020204" pitchFamily="34" charset="0"/>
            </a:rPr>
            <a:t>Contractor’s </a:t>
          </a:r>
          <a:r>
            <a:rPr lang="en-GB" sz="1700" i="0" kern="1200" dirty="0">
              <a:latin typeface="Arial" panose="020B0604020202020204" pitchFamily="34" charset="0"/>
              <a:cs typeface="Arial" panose="020B0604020202020204" pitchFamily="34" charset="0"/>
            </a:rPr>
            <a:t>duties as Principal Contractor</a:t>
          </a:r>
          <a:endParaRPr lang="en-GB" sz="170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15000"/>
            </a:spcAft>
            <a:buChar char="•"/>
          </a:pPr>
          <a:r>
            <a:rPr lang="en-GB" sz="1700" kern="1200" dirty="0">
              <a:latin typeface="Arial" panose="020B0604020202020204" pitchFamily="34" charset="0"/>
              <a:cs typeface="Arial" panose="020B0604020202020204" pitchFamily="34" charset="0"/>
            </a:rPr>
            <a:t>Describes the provision of Early Contractor Involvement services</a:t>
          </a:r>
        </a:p>
      </dsp:txBody>
      <dsp:txXfrm>
        <a:off x="3018536" y="207227"/>
        <a:ext cx="3907395" cy="1240819"/>
      </dsp:txXfrm>
    </dsp:sp>
    <dsp:sp modelId="{E69EA8AB-29AE-421D-A008-65B96957EB01}">
      <dsp:nvSpPr>
        <dsp:cNvPr id="0" name=""/>
        <dsp:cNvSpPr/>
      </dsp:nvSpPr>
      <dsp:spPr>
        <a:xfrm>
          <a:off x="0" y="424"/>
          <a:ext cx="3018536" cy="16544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Arial" panose="020B0604020202020204" pitchFamily="34" charset="0"/>
              <a:cs typeface="Arial" panose="020B0604020202020204" pitchFamily="34" charset="0"/>
            </a:rPr>
            <a:t>Scope</a:t>
          </a:r>
        </a:p>
      </dsp:txBody>
      <dsp:txXfrm>
        <a:off x="80762" y="81186"/>
        <a:ext cx="2857012" cy="1492901"/>
      </dsp:txXfrm>
    </dsp:sp>
    <dsp:sp modelId="{371716B9-9A30-4762-B260-6D9D2EC6EE9F}">
      <dsp:nvSpPr>
        <dsp:cNvPr id="0" name=""/>
        <dsp:cNvSpPr/>
      </dsp:nvSpPr>
      <dsp:spPr>
        <a:xfrm>
          <a:off x="3018536" y="1820292"/>
          <a:ext cx="4527804" cy="165442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t" anchorCtr="0">
          <a:noAutofit/>
        </a:bodyPr>
        <a:lstStyle/>
        <a:p>
          <a:pPr marL="57150" lvl="1" indent="-57150" algn="l" defTabSz="355600">
            <a:lnSpc>
              <a:spcPct val="90000"/>
            </a:lnSpc>
            <a:spcBef>
              <a:spcPct val="0"/>
            </a:spcBef>
            <a:spcAft>
              <a:spcPct val="15000"/>
            </a:spcAft>
            <a:buChar char="•"/>
          </a:pPr>
          <a:endParaRPr lang="en-GB" sz="80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15000"/>
            </a:spcAft>
            <a:buChar char="•"/>
          </a:pPr>
          <a:r>
            <a:rPr lang="en-GB" sz="1700" kern="1200" dirty="0">
              <a:latin typeface="Arial" panose="020B0604020202020204" pitchFamily="34" charset="0"/>
              <a:cs typeface="Arial" panose="020B0604020202020204" pitchFamily="34" charset="0"/>
            </a:rPr>
            <a:t>States if the </a:t>
          </a:r>
          <a:r>
            <a:rPr lang="en-GB" sz="1700" i="1" kern="1200" dirty="0">
              <a:latin typeface="Arial" panose="020B0604020202020204" pitchFamily="34" charset="0"/>
              <a:cs typeface="Arial" panose="020B0604020202020204" pitchFamily="34" charset="0"/>
            </a:rPr>
            <a:t>Contractor </a:t>
          </a:r>
          <a:r>
            <a:rPr lang="en-GB" sz="1700" i="0" kern="1200" dirty="0">
              <a:latin typeface="Arial" panose="020B0604020202020204" pitchFamily="34" charset="0"/>
              <a:cs typeface="Arial" panose="020B0604020202020204" pitchFamily="34" charset="0"/>
            </a:rPr>
            <a:t>is to perform the role of Principal Contractor or not</a:t>
          </a:r>
          <a:endParaRPr lang="en-GB" sz="1700" kern="1200" dirty="0">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15000"/>
            </a:spcAft>
            <a:buChar char="•"/>
          </a:pPr>
          <a:r>
            <a:rPr lang="en-GB" sz="1700" kern="1200" dirty="0">
              <a:latin typeface="Arial" panose="020B0604020202020204" pitchFamily="34" charset="0"/>
              <a:cs typeface="Arial" panose="020B0604020202020204" pitchFamily="34" charset="0"/>
            </a:rPr>
            <a:t>States if Early Contractor Involvement is required or not</a:t>
          </a:r>
        </a:p>
      </dsp:txBody>
      <dsp:txXfrm>
        <a:off x="3018536" y="2027095"/>
        <a:ext cx="3907395" cy="1240819"/>
      </dsp:txXfrm>
    </dsp:sp>
    <dsp:sp modelId="{4951DD07-0E78-42E6-8165-73FF31739D58}">
      <dsp:nvSpPr>
        <dsp:cNvPr id="0" name=""/>
        <dsp:cNvSpPr/>
      </dsp:nvSpPr>
      <dsp:spPr>
        <a:xfrm>
          <a:off x="0" y="1820292"/>
          <a:ext cx="3018536" cy="16544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Arial" panose="020B0604020202020204" pitchFamily="34" charset="0"/>
              <a:cs typeface="Arial" panose="020B0604020202020204" pitchFamily="34" charset="0"/>
            </a:rPr>
            <a:t>Work Order</a:t>
          </a:r>
        </a:p>
      </dsp:txBody>
      <dsp:txXfrm>
        <a:off x="80762" y="1901054"/>
        <a:ext cx="2857012" cy="14929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BE7F8-4F1C-485F-BC02-9EAF7D9DCA44}">
      <dsp:nvSpPr>
        <dsp:cNvPr id="0" name=""/>
        <dsp:cNvSpPr/>
      </dsp:nvSpPr>
      <dsp:spPr>
        <a:xfrm>
          <a:off x="10265873" y="398472"/>
          <a:ext cx="1050784" cy="1051340"/>
        </a:xfrm>
        <a:prstGeom prst="ellipse">
          <a:avLst/>
        </a:prstGeom>
        <a:solidFill>
          <a:schemeClr val="bg2">
            <a:lumMod val="50000"/>
          </a:schemeClr>
        </a:solidFill>
        <a:ln w="12700" cap="flat" cmpd="sng" algn="ctr">
          <a:solidFill>
            <a:schemeClr val="bg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AB1679-8FBF-4D61-B982-F85F58556D99}">
      <dsp:nvSpPr>
        <dsp:cNvPr id="0" name=""/>
        <dsp:cNvSpPr/>
      </dsp:nvSpPr>
      <dsp:spPr>
        <a:xfrm>
          <a:off x="10300053" y="433523"/>
          <a:ext cx="981320" cy="981239"/>
        </a:xfrm>
        <a:prstGeom prst="ellipse">
          <a:avLst/>
        </a:prstGeom>
        <a:solidFill>
          <a:schemeClr val="bg1">
            <a:lumMod val="8500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9</a:t>
          </a:r>
          <a:r>
            <a:rPr lang="en-GB" sz="900" kern="1200"/>
            <a:t>. Termination</a:t>
          </a:r>
          <a:endParaRPr lang="en-GB" sz="900" kern="1200" dirty="0"/>
        </a:p>
      </dsp:txBody>
      <dsp:txXfrm>
        <a:off x="10440085" y="573727"/>
        <a:ext cx="701258" cy="700832"/>
      </dsp:txXfrm>
    </dsp:sp>
    <dsp:sp modelId="{CBEC36BB-CB3C-475D-AAB1-D2CAF92E42A5}">
      <dsp:nvSpPr>
        <dsp:cNvPr id="0" name=""/>
        <dsp:cNvSpPr/>
      </dsp:nvSpPr>
      <dsp:spPr>
        <a:xfrm rot="2700000">
          <a:off x="9179154" y="398559"/>
          <a:ext cx="1050983" cy="1050983"/>
        </a:xfrm>
        <a:prstGeom prst="teardrop">
          <a:avLst>
            <a:gd name="adj" fmla="val 10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50598-505A-461C-A1D0-288468F823AE}">
      <dsp:nvSpPr>
        <dsp:cNvPr id="0" name=""/>
        <dsp:cNvSpPr/>
      </dsp:nvSpPr>
      <dsp:spPr>
        <a:xfrm>
          <a:off x="9213985" y="433523"/>
          <a:ext cx="981320" cy="981239"/>
        </a:xfrm>
        <a:prstGeom prst="ellipse">
          <a:avLst/>
        </a:prstGeom>
        <a:solidFill>
          <a:schemeClr val="bg1">
            <a:lumMod val="8500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8. Liabilities and insurance</a:t>
          </a:r>
        </a:p>
      </dsp:txBody>
      <dsp:txXfrm>
        <a:off x="9354016" y="573727"/>
        <a:ext cx="701258" cy="700832"/>
      </dsp:txXfrm>
    </dsp:sp>
    <dsp:sp modelId="{6BB9D50B-5065-44EF-A2AE-A0764CC613AB}">
      <dsp:nvSpPr>
        <dsp:cNvPr id="0" name=""/>
        <dsp:cNvSpPr/>
      </dsp:nvSpPr>
      <dsp:spPr>
        <a:xfrm rot="2700000">
          <a:off x="8093086" y="398559"/>
          <a:ext cx="1050983" cy="1050983"/>
        </a:xfrm>
        <a:prstGeom prst="teardrop">
          <a:avLst>
            <a:gd name="adj" fmla="val 10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26C5BB-9F0F-4CCC-B4C1-59BF7E8B62F5}">
      <dsp:nvSpPr>
        <dsp:cNvPr id="0" name=""/>
        <dsp:cNvSpPr/>
      </dsp:nvSpPr>
      <dsp:spPr>
        <a:xfrm>
          <a:off x="8127917" y="433523"/>
          <a:ext cx="981320" cy="981239"/>
        </a:xfrm>
        <a:prstGeom prst="ellipse">
          <a:avLst/>
        </a:prstGeom>
        <a:solidFill>
          <a:schemeClr val="bg1">
            <a:lumMod val="8500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7. Title</a:t>
          </a:r>
        </a:p>
      </dsp:txBody>
      <dsp:txXfrm>
        <a:off x="8267948" y="573727"/>
        <a:ext cx="701258" cy="700832"/>
      </dsp:txXfrm>
    </dsp:sp>
    <dsp:sp modelId="{20D30B23-752A-4B33-8A83-CF646CF38F7A}">
      <dsp:nvSpPr>
        <dsp:cNvPr id="0" name=""/>
        <dsp:cNvSpPr/>
      </dsp:nvSpPr>
      <dsp:spPr>
        <a:xfrm rot="2700000">
          <a:off x="7005915" y="398559"/>
          <a:ext cx="1050983" cy="1050983"/>
        </a:xfrm>
        <a:prstGeom prst="teardrop">
          <a:avLst>
            <a:gd name="adj" fmla="val 10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DBE665-3AD2-43AD-89CF-06D444141D9C}">
      <dsp:nvSpPr>
        <dsp:cNvPr id="0" name=""/>
        <dsp:cNvSpPr/>
      </dsp:nvSpPr>
      <dsp:spPr>
        <a:xfrm>
          <a:off x="7041849" y="433523"/>
          <a:ext cx="981320" cy="981239"/>
        </a:xfrm>
        <a:prstGeom prst="ellipse">
          <a:avLst/>
        </a:prstGeom>
        <a:solidFill>
          <a:schemeClr val="bg1">
            <a:lumMod val="8500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6. Compensation Events</a:t>
          </a:r>
        </a:p>
      </dsp:txBody>
      <dsp:txXfrm>
        <a:off x="7181880" y="573727"/>
        <a:ext cx="701258" cy="700832"/>
      </dsp:txXfrm>
    </dsp:sp>
    <dsp:sp modelId="{0CE37BE6-9D30-48D1-93E0-9F14EFBE92FE}">
      <dsp:nvSpPr>
        <dsp:cNvPr id="0" name=""/>
        <dsp:cNvSpPr/>
      </dsp:nvSpPr>
      <dsp:spPr>
        <a:xfrm rot="2700000">
          <a:off x="5919846" y="398559"/>
          <a:ext cx="1050983" cy="1050983"/>
        </a:xfrm>
        <a:prstGeom prst="teardrop">
          <a:avLst>
            <a:gd name="adj" fmla="val 10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A87638-0C22-4F4E-AEF8-B74ABF77D6E6}">
      <dsp:nvSpPr>
        <dsp:cNvPr id="0" name=""/>
        <dsp:cNvSpPr/>
      </dsp:nvSpPr>
      <dsp:spPr>
        <a:xfrm>
          <a:off x="5954678" y="433523"/>
          <a:ext cx="981320" cy="981239"/>
        </a:xfrm>
        <a:prstGeom prst="ellipse">
          <a:avLst/>
        </a:prstGeom>
        <a:solidFill>
          <a:schemeClr val="bg1">
            <a:lumMod val="8500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5. Payment</a:t>
          </a:r>
        </a:p>
      </dsp:txBody>
      <dsp:txXfrm>
        <a:off x="6094709" y="573727"/>
        <a:ext cx="701258" cy="700832"/>
      </dsp:txXfrm>
    </dsp:sp>
    <dsp:sp modelId="{F6CEB81B-FF29-4094-ABAA-77EE4770866A}">
      <dsp:nvSpPr>
        <dsp:cNvPr id="0" name=""/>
        <dsp:cNvSpPr/>
      </dsp:nvSpPr>
      <dsp:spPr>
        <a:xfrm rot="2700000">
          <a:off x="4833778" y="398559"/>
          <a:ext cx="1050983" cy="1050983"/>
        </a:xfrm>
        <a:prstGeom prst="teardrop">
          <a:avLst>
            <a:gd name="adj" fmla="val 10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365A49-E8B9-4EBA-AE3F-B3327D54E20A}">
      <dsp:nvSpPr>
        <dsp:cNvPr id="0" name=""/>
        <dsp:cNvSpPr/>
      </dsp:nvSpPr>
      <dsp:spPr>
        <a:xfrm>
          <a:off x="4868609" y="433523"/>
          <a:ext cx="981320" cy="981239"/>
        </a:xfrm>
        <a:prstGeom prst="ellipse">
          <a:avLst/>
        </a:prstGeom>
        <a:solidFill>
          <a:schemeClr val="bg1">
            <a:lumMod val="8500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4. Quality Management</a:t>
          </a:r>
        </a:p>
      </dsp:txBody>
      <dsp:txXfrm>
        <a:off x="5008641" y="573727"/>
        <a:ext cx="701258" cy="700832"/>
      </dsp:txXfrm>
    </dsp:sp>
    <dsp:sp modelId="{68CA2306-7D3B-40AA-B0DD-235647CE798C}">
      <dsp:nvSpPr>
        <dsp:cNvPr id="0" name=""/>
        <dsp:cNvSpPr/>
      </dsp:nvSpPr>
      <dsp:spPr>
        <a:xfrm rot="2700000">
          <a:off x="3747710" y="398559"/>
          <a:ext cx="1050983" cy="1050983"/>
        </a:xfrm>
        <a:prstGeom prst="teardrop">
          <a:avLst>
            <a:gd name="adj" fmla="val 10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90CE4C-58E2-4DF6-A9AB-D2EBB1C62CA9}">
      <dsp:nvSpPr>
        <dsp:cNvPr id="0" name=""/>
        <dsp:cNvSpPr/>
      </dsp:nvSpPr>
      <dsp:spPr>
        <a:xfrm>
          <a:off x="3782541" y="433523"/>
          <a:ext cx="981320" cy="981239"/>
        </a:xfrm>
        <a:prstGeom prst="ellipse">
          <a:avLst/>
        </a:prstGeom>
        <a:solidFill>
          <a:schemeClr val="bg1">
            <a:lumMod val="8500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3. Time</a:t>
          </a:r>
        </a:p>
      </dsp:txBody>
      <dsp:txXfrm>
        <a:off x="3922572" y="573727"/>
        <a:ext cx="701258" cy="700832"/>
      </dsp:txXfrm>
    </dsp:sp>
    <dsp:sp modelId="{A1343CAC-2F74-4974-913A-460A6DE778CF}">
      <dsp:nvSpPr>
        <dsp:cNvPr id="0" name=""/>
        <dsp:cNvSpPr/>
      </dsp:nvSpPr>
      <dsp:spPr>
        <a:xfrm rot="2700000">
          <a:off x="2660539" y="398559"/>
          <a:ext cx="1050983" cy="1050983"/>
        </a:xfrm>
        <a:prstGeom prst="teardrop">
          <a:avLst>
            <a:gd name="adj" fmla="val 10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47C4FD-0811-4073-AC58-2F9B23DDE4A3}">
      <dsp:nvSpPr>
        <dsp:cNvPr id="0" name=""/>
        <dsp:cNvSpPr/>
      </dsp:nvSpPr>
      <dsp:spPr>
        <a:xfrm>
          <a:off x="2696473" y="433523"/>
          <a:ext cx="981320" cy="981239"/>
        </a:xfrm>
        <a:prstGeom prst="ellipse">
          <a:avLst/>
        </a:prstGeom>
        <a:solidFill>
          <a:schemeClr val="bg1">
            <a:lumMod val="8500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2. The </a:t>
          </a:r>
          <a:r>
            <a:rPr lang="en-GB" sz="900" i="1" kern="1200" dirty="0"/>
            <a:t>Contractor’s </a:t>
          </a:r>
          <a:r>
            <a:rPr lang="en-GB" sz="900" i="0" kern="1200" dirty="0"/>
            <a:t>main responsibilities</a:t>
          </a:r>
          <a:endParaRPr lang="en-GB" sz="900" kern="1200" dirty="0"/>
        </a:p>
      </dsp:txBody>
      <dsp:txXfrm>
        <a:off x="2836504" y="573727"/>
        <a:ext cx="701258" cy="700832"/>
      </dsp:txXfrm>
    </dsp:sp>
    <dsp:sp modelId="{8FC46236-3910-4F66-8B4B-921B5A9BF483}">
      <dsp:nvSpPr>
        <dsp:cNvPr id="0" name=""/>
        <dsp:cNvSpPr/>
      </dsp:nvSpPr>
      <dsp:spPr>
        <a:xfrm rot="2700000">
          <a:off x="1574471" y="398559"/>
          <a:ext cx="1050983" cy="1050983"/>
        </a:xfrm>
        <a:prstGeom prst="teardrop">
          <a:avLst>
            <a:gd name="adj" fmla="val 10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FD17BD-932E-43D1-AF6C-4BA6DCA90411}">
      <dsp:nvSpPr>
        <dsp:cNvPr id="0" name=""/>
        <dsp:cNvSpPr/>
      </dsp:nvSpPr>
      <dsp:spPr>
        <a:xfrm>
          <a:off x="1609302" y="433523"/>
          <a:ext cx="981320" cy="981239"/>
        </a:xfrm>
        <a:prstGeom prst="ellipse">
          <a:avLst/>
        </a:prstGeom>
        <a:solidFill>
          <a:schemeClr val="bg1">
            <a:lumMod val="8500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1. General</a:t>
          </a:r>
        </a:p>
      </dsp:txBody>
      <dsp:txXfrm>
        <a:off x="1750436" y="573727"/>
        <a:ext cx="701258" cy="700832"/>
      </dsp:txXfrm>
    </dsp:sp>
    <dsp:sp modelId="{6D74DF25-0D2C-48AA-807C-6AF3B183777B}">
      <dsp:nvSpPr>
        <dsp:cNvPr id="0" name=""/>
        <dsp:cNvSpPr/>
      </dsp:nvSpPr>
      <dsp:spPr>
        <a:xfrm rot="2700000">
          <a:off x="488402" y="398559"/>
          <a:ext cx="1050983" cy="1050983"/>
        </a:xfrm>
        <a:prstGeom prst="teardrop">
          <a:avLst>
            <a:gd name="adj" fmla="val 10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EF044F-71F8-48B5-8506-B492208FB159}">
      <dsp:nvSpPr>
        <dsp:cNvPr id="0" name=""/>
        <dsp:cNvSpPr/>
      </dsp:nvSpPr>
      <dsp:spPr>
        <a:xfrm>
          <a:off x="523234" y="433523"/>
          <a:ext cx="981320" cy="981239"/>
        </a:xfrm>
        <a:prstGeom prst="ellipse">
          <a:avLst/>
        </a:prstGeom>
        <a:solidFill>
          <a:schemeClr val="bg1">
            <a:lumMod val="8500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ECC</a:t>
          </a:r>
        </a:p>
      </dsp:txBody>
      <dsp:txXfrm>
        <a:off x="663265" y="573727"/>
        <a:ext cx="701258" cy="7008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BE7F8-4F1C-485F-BC02-9EAF7D9DCA44}">
      <dsp:nvSpPr>
        <dsp:cNvPr id="0" name=""/>
        <dsp:cNvSpPr/>
      </dsp:nvSpPr>
      <dsp:spPr>
        <a:xfrm>
          <a:off x="10265873" y="398472"/>
          <a:ext cx="1050784" cy="1051340"/>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AB1679-8FBF-4D61-B982-F85F58556D99}">
      <dsp:nvSpPr>
        <dsp:cNvPr id="0" name=""/>
        <dsp:cNvSpPr/>
      </dsp:nvSpPr>
      <dsp:spPr>
        <a:xfrm>
          <a:off x="10300053" y="433523"/>
          <a:ext cx="981320" cy="981239"/>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9</a:t>
          </a:r>
          <a:r>
            <a:rPr lang="en-GB" sz="900" kern="1200"/>
            <a:t>. Termination</a:t>
          </a:r>
          <a:endParaRPr lang="en-GB" sz="900" kern="1200" dirty="0"/>
        </a:p>
      </dsp:txBody>
      <dsp:txXfrm>
        <a:off x="10440085" y="573727"/>
        <a:ext cx="701258" cy="700832"/>
      </dsp:txXfrm>
    </dsp:sp>
    <dsp:sp modelId="{CBEC36BB-CB3C-475D-AAB1-D2CAF92E42A5}">
      <dsp:nvSpPr>
        <dsp:cNvPr id="0" name=""/>
        <dsp:cNvSpPr/>
      </dsp:nvSpPr>
      <dsp:spPr>
        <a:xfrm rot="2700000">
          <a:off x="9179154" y="398559"/>
          <a:ext cx="1050983" cy="1050983"/>
        </a:xfrm>
        <a:prstGeom prst="teardrop">
          <a:avLst>
            <a:gd name="adj" fmla="val 1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50598-505A-461C-A1D0-288468F823AE}">
      <dsp:nvSpPr>
        <dsp:cNvPr id="0" name=""/>
        <dsp:cNvSpPr/>
      </dsp:nvSpPr>
      <dsp:spPr>
        <a:xfrm>
          <a:off x="9213985" y="433523"/>
          <a:ext cx="981320" cy="981239"/>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8. Liabilities and insurance</a:t>
          </a:r>
        </a:p>
      </dsp:txBody>
      <dsp:txXfrm>
        <a:off x="9354016" y="573727"/>
        <a:ext cx="701258" cy="700832"/>
      </dsp:txXfrm>
    </dsp:sp>
    <dsp:sp modelId="{6BB9D50B-5065-44EF-A2AE-A0764CC613AB}">
      <dsp:nvSpPr>
        <dsp:cNvPr id="0" name=""/>
        <dsp:cNvSpPr/>
      </dsp:nvSpPr>
      <dsp:spPr>
        <a:xfrm rot="2700000">
          <a:off x="8093086" y="398559"/>
          <a:ext cx="1050983" cy="1050983"/>
        </a:xfrm>
        <a:prstGeom prst="teardrop">
          <a:avLst>
            <a:gd name="adj" fmla="val 1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26C5BB-9F0F-4CCC-B4C1-59BF7E8B62F5}">
      <dsp:nvSpPr>
        <dsp:cNvPr id="0" name=""/>
        <dsp:cNvSpPr/>
      </dsp:nvSpPr>
      <dsp:spPr>
        <a:xfrm>
          <a:off x="8127917" y="433523"/>
          <a:ext cx="981320" cy="981239"/>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7. Rights to material</a:t>
          </a:r>
        </a:p>
      </dsp:txBody>
      <dsp:txXfrm>
        <a:off x="8267948" y="573727"/>
        <a:ext cx="701258" cy="700832"/>
      </dsp:txXfrm>
    </dsp:sp>
    <dsp:sp modelId="{20D30B23-752A-4B33-8A83-CF646CF38F7A}">
      <dsp:nvSpPr>
        <dsp:cNvPr id="0" name=""/>
        <dsp:cNvSpPr/>
      </dsp:nvSpPr>
      <dsp:spPr>
        <a:xfrm rot="2700000">
          <a:off x="7005915" y="398559"/>
          <a:ext cx="1050983" cy="1050983"/>
        </a:xfrm>
        <a:prstGeom prst="teardrop">
          <a:avLst>
            <a:gd name="adj" fmla="val 1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DBE665-3AD2-43AD-89CF-06D444141D9C}">
      <dsp:nvSpPr>
        <dsp:cNvPr id="0" name=""/>
        <dsp:cNvSpPr/>
      </dsp:nvSpPr>
      <dsp:spPr>
        <a:xfrm>
          <a:off x="7041849" y="433523"/>
          <a:ext cx="981320" cy="981239"/>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6. Compensation Events</a:t>
          </a:r>
        </a:p>
      </dsp:txBody>
      <dsp:txXfrm>
        <a:off x="7181880" y="573727"/>
        <a:ext cx="701258" cy="700832"/>
      </dsp:txXfrm>
    </dsp:sp>
    <dsp:sp modelId="{0CE37BE6-9D30-48D1-93E0-9F14EFBE92FE}">
      <dsp:nvSpPr>
        <dsp:cNvPr id="0" name=""/>
        <dsp:cNvSpPr/>
      </dsp:nvSpPr>
      <dsp:spPr>
        <a:xfrm rot="2700000">
          <a:off x="5919846" y="398559"/>
          <a:ext cx="1050983" cy="1050983"/>
        </a:xfrm>
        <a:prstGeom prst="teardrop">
          <a:avLst>
            <a:gd name="adj" fmla="val 1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A87638-0C22-4F4E-AEF8-B74ABF77D6E6}">
      <dsp:nvSpPr>
        <dsp:cNvPr id="0" name=""/>
        <dsp:cNvSpPr/>
      </dsp:nvSpPr>
      <dsp:spPr>
        <a:xfrm>
          <a:off x="5954678" y="433523"/>
          <a:ext cx="981320" cy="981239"/>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5. Payment</a:t>
          </a:r>
        </a:p>
      </dsp:txBody>
      <dsp:txXfrm>
        <a:off x="6094709" y="573727"/>
        <a:ext cx="701258" cy="700832"/>
      </dsp:txXfrm>
    </dsp:sp>
    <dsp:sp modelId="{F6CEB81B-FF29-4094-ABAA-77EE4770866A}">
      <dsp:nvSpPr>
        <dsp:cNvPr id="0" name=""/>
        <dsp:cNvSpPr/>
      </dsp:nvSpPr>
      <dsp:spPr>
        <a:xfrm rot="2700000">
          <a:off x="4833778" y="398559"/>
          <a:ext cx="1050983" cy="1050983"/>
        </a:xfrm>
        <a:prstGeom prst="teardrop">
          <a:avLst>
            <a:gd name="adj" fmla="val 1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365A49-E8B9-4EBA-AE3F-B3327D54E20A}">
      <dsp:nvSpPr>
        <dsp:cNvPr id="0" name=""/>
        <dsp:cNvSpPr/>
      </dsp:nvSpPr>
      <dsp:spPr>
        <a:xfrm>
          <a:off x="4868609" y="433523"/>
          <a:ext cx="981320" cy="981239"/>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4. Quality Management</a:t>
          </a:r>
        </a:p>
      </dsp:txBody>
      <dsp:txXfrm>
        <a:off x="5008641" y="573727"/>
        <a:ext cx="701258" cy="700832"/>
      </dsp:txXfrm>
    </dsp:sp>
    <dsp:sp modelId="{68CA2306-7D3B-40AA-B0DD-235647CE798C}">
      <dsp:nvSpPr>
        <dsp:cNvPr id="0" name=""/>
        <dsp:cNvSpPr/>
      </dsp:nvSpPr>
      <dsp:spPr>
        <a:xfrm rot="2700000">
          <a:off x="3747710" y="398559"/>
          <a:ext cx="1050983" cy="1050983"/>
        </a:xfrm>
        <a:prstGeom prst="teardrop">
          <a:avLst>
            <a:gd name="adj" fmla="val 1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90CE4C-58E2-4DF6-A9AB-D2EBB1C62CA9}">
      <dsp:nvSpPr>
        <dsp:cNvPr id="0" name=""/>
        <dsp:cNvSpPr/>
      </dsp:nvSpPr>
      <dsp:spPr>
        <a:xfrm>
          <a:off x="3782541" y="433523"/>
          <a:ext cx="981320" cy="981239"/>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3. Time</a:t>
          </a:r>
        </a:p>
      </dsp:txBody>
      <dsp:txXfrm>
        <a:off x="3922572" y="573727"/>
        <a:ext cx="701258" cy="700832"/>
      </dsp:txXfrm>
    </dsp:sp>
    <dsp:sp modelId="{A1343CAC-2F74-4974-913A-460A6DE778CF}">
      <dsp:nvSpPr>
        <dsp:cNvPr id="0" name=""/>
        <dsp:cNvSpPr/>
      </dsp:nvSpPr>
      <dsp:spPr>
        <a:xfrm rot="2700000">
          <a:off x="2660539" y="398559"/>
          <a:ext cx="1050983" cy="1050983"/>
        </a:xfrm>
        <a:prstGeom prst="teardrop">
          <a:avLst>
            <a:gd name="adj" fmla="val 1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47C4FD-0811-4073-AC58-2F9B23DDE4A3}">
      <dsp:nvSpPr>
        <dsp:cNvPr id="0" name=""/>
        <dsp:cNvSpPr/>
      </dsp:nvSpPr>
      <dsp:spPr>
        <a:xfrm>
          <a:off x="2696473" y="433523"/>
          <a:ext cx="981320" cy="981239"/>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2. The </a:t>
          </a:r>
          <a:r>
            <a:rPr lang="en-GB" sz="900" i="1" kern="1200" dirty="0"/>
            <a:t>Consultant’s </a:t>
          </a:r>
          <a:r>
            <a:rPr lang="en-GB" sz="900" i="0" kern="1200" dirty="0"/>
            <a:t>main responsibilities</a:t>
          </a:r>
          <a:endParaRPr lang="en-GB" sz="900" kern="1200" dirty="0"/>
        </a:p>
      </dsp:txBody>
      <dsp:txXfrm>
        <a:off x="2836504" y="573727"/>
        <a:ext cx="701258" cy="700832"/>
      </dsp:txXfrm>
    </dsp:sp>
    <dsp:sp modelId="{8FC46236-3910-4F66-8B4B-921B5A9BF483}">
      <dsp:nvSpPr>
        <dsp:cNvPr id="0" name=""/>
        <dsp:cNvSpPr/>
      </dsp:nvSpPr>
      <dsp:spPr>
        <a:xfrm rot="2700000">
          <a:off x="1574471" y="398559"/>
          <a:ext cx="1050983" cy="1050983"/>
        </a:xfrm>
        <a:prstGeom prst="teardrop">
          <a:avLst>
            <a:gd name="adj" fmla="val 1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FD17BD-932E-43D1-AF6C-4BA6DCA90411}">
      <dsp:nvSpPr>
        <dsp:cNvPr id="0" name=""/>
        <dsp:cNvSpPr/>
      </dsp:nvSpPr>
      <dsp:spPr>
        <a:xfrm>
          <a:off x="1609302" y="433523"/>
          <a:ext cx="981320" cy="981239"/>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1. General</a:t>
          </a:r>
        </a:p>
      </dsp:txBody>
      <dsp:txXfrm>
        <a:off x="1750436" y="573727"/>
        <a:ext cx="701258" cy="700832"/>
      </dsp:txXfrm>
    </dsp:sp>
    <dsp:sp modelId="{6D74DF25-0D2C-48AA-807C-6AF3B183777B}">
      <dsp:nvSpPr>
        <dsp:cNvPr id="0" name=""/>
        <dsp:cNvSpPr/>
      </dsp:nvSpPr>
      <dsp:spPr>
        <a:xfrm rot="2700000">
          <a:off x="488402" y="398559"/>
          <a:ext cx="1050983" cy="1050983"/>
        </a:xfrm>
        <a:prstGeom prst="teardrop">
          <a:avLst>
            <a:gd name="adj" fmla="val 1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EF044F-71F8-48B5-8506-B492208FB159}">
      <dsp:nvSpPr>
        <dsp:cNvPr id="0" name=""/>
        <dsp:cNvSpPr/>
      </dsp:nvSpPr>
      <dsp:spPr>
        <a:xfrm>
          <a:off x="523234" y="433523"/>
          <a:ext cx="981320" cy="981239"/>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PSC</a:t>
          </a:r>
        </a:p>
      </dsp:txBody>
      <dsp:txXfrm>
        <a:off x="663265" y="573727"/>
        <a:ext cx="701258" cy="7008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BE7F8-4F1C-485F-BC02-9EAF7D9DCA44}">
      <dsp:nvSpPr>
        <dsp:cNvPr id="0" name=""/>
        <dsp:cNvSpPr/>
      </dsp:nvSpPr>
      <dsp:spPr>
        <a:xfrm>
          <a:off x="10265873" y="398472"/>
          <a:ext cx="1050784" cy="1051340"/>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AB1679-8FBF-4D61-B982-F85F58556D99}">
      <dsp:nvSpPr>
        <dsp:cNvPr id="0" name=""/>
        <dsp:cNvSpPr/>
      </dsp:nvSpPr>
      <dsp:spPr>
        <a:xfrm>
          <a:off x="10300053" y="433523"/>
          <a:ext cx="981320" cy="981239"/>
        </a:xfrm>
        <a:prstGeom prst="ellipse">
          <a:avLst/>
        </a:prstGeom>
        <a:solidFill>
          <a:schemeClr val="bg1">
            <a:lumMod val="95000"/>
            <a:alpha val="9000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9</a:t>
          </a:r>
          <a:r>
            <a:rPr lang="en-GB" sz="900" kern="1200"/>
            <a:t>. Termination</a:t>
          </a:r>
          <a:endParaRPr lang="en-GB" sz="900" kern="1200" dirty="0"/>
        </a:p>
      </dsp:txBody>
      <dsp:txXfrm>
        <a:off x="10440085" y="573727"/>
        <a:ext cx="701258" cy="700832"/>
      </dsp:txXfrm>
    </dsp:sp>
    <dsp:sp modelId="{CBEC36BB-CB3C-475D-AAB1-D2CAF92E42A5}">
      <dsp:nvSpPr>
        <dsp:cNvPr id="0" name=""/>
        <dsp:cNvSpPr/>
      </dsp:nvSpPr>
      <dsp:spPr>
        <a:xfrm rot="2700000">
          <a:off x="9179154" y="398559"/>
          <a:ext cx="1050983" cy="1050983"/>
        </a:xfrm>
        <a:prstGeom prst="teardrop">
          <a:avLst>
            <a:gd name="adj" fmla="val 10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50598-505A-461C-A1D0-288468F823AE}">
      <dsp:nvSpPr>
        <dsp:cNvPr id="0" name=""/>
        <dsp:cNvSpPr/>
      </dsp:nvSpPr>
      <dsp:spPr>
        <a:xfrm>
          <a:off x="9213985" y="433523"/>
          <a:ext cx="981320" cy="981239"/>
        </a:xfrm>
        <a:prstGeom prst="ellipse">
          <a:avLst/>
        </a:prstGeom>
        <a:solidFill>
          <a:schemeClr val="bg1">
            <a:lumMod val="95000"/>
            <a:alpha val="9000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8. Liabilities and insurance</a:t>
          </a:r>
        </a:p>
      </dsp:txBody>
      <dsp:txXfrm>
        <a:off x="9354016" y="573727"/>
        <a:ext cx="701258" cy="700832"/>
      </dsp:txXfrm>
    </dsp:sp>
    <dsp:sp modelId="{6BB9D50B-5065-44EF-A2AE-A0764CC613AB}">
      <dsp:nvSpPr>
        <dsp:cNvPr id="0" name=""/>
        <dsp:cNvSpPr/>
      </dsp:nvSpPr>
      <dsp:spPr>
        <a:xfrm rot="2700000">
          <a:off x="8093086" y="398559"/>
          <a:ext cx="1050983" cy="1050983"/>
        </a:xfrm>
        <a:prstGeom prst="teardrop">
          <a:avLst>
            <a:gd name="adj" fmla="val 10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26C5BB-9F0F-4CCC-B4C1-59BF7E8B62F5}">
      <dsp:nvSpPr>
        <dsp:cNvPr id="0" name=""/>
        <dsp:cNvSpPr/>
      </dsp:nvSpPr>
      <dsp:spPr>
        <a:xfrm>
          <a:off x="8127917" y="433523"/>
          <a:ext cx="981320" cy="981239"/>
        </a:xfrm>
        <a:prstGeom prst="ellipse">
          <a:avLst/>
        </a:prstGeom>
        <a:solidFill>
          <a:schemeClr val="bg1">
            <a:lumMod val="95000"/>
            <a:alpha val="9000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7. Use of equipment, Plant and Materials</a:t>
          </a:r>
        </a:p>
      </dsp:txBody>
      <dsp:txXfrm>
        <a:off x="8267948" y="573727"/>
        <a:ext cx="701258" cy="700832"/>
      </dsp:txXfrm>
    </dsp:sp>
    <dsp:sp modelId="{20D30B23-752A-4B33-8A83-CF646CF38F7A}">
      <dsp:nvSpPr>
        <dsp:cNvPr id="0" name=""/>
        <dsp:cNvSpPr/>
      </dsp:nvSpPr>
      <dsp:spPr>
        <a:xfrm rot="2700000">
          <a:off x="7005915" y="398559"/>
          <a:ext cx="1050983" cy="1050983"/>
        </a:xfrm>
        <a:prstGeom prst="teardrop">
          <a:avLst>
            <a:gd name="adj" fmla="val 10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DBE665-3AD2-43AD-89CF-06D444141D9C}">
      <dsp:nvSpPr>
        <dsp:cNvPr id="0" name=""/>
        <dsp:cNvSpPr/>
      </dsp:nvSpPr>
      <dsp:spPr>
        <a:xfrm>
          <a:off x="7041849" y="433523"/>
          <a:ext cx="981320" cy="981239"/>
        </a:xfrm>
        <a:prstGeom prst="ellipse">
          <a:avLst/>
        </a:prstGeom>
        <a:solidFill>
          <a:schemeClr val="bg1">
            <a:lumMod val="95000"/>
            <a:alpha val="9000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6. Compensation Events</a:t>
          </a:r>
        </a:p>
      </dsp:txBody>
      <dsp:txXfrm>
        <a:off x="7181880" y="573727"/>
        <a:ext cx="701258" cy="700832"/>
      </dsp:txXfrm>
    </dsp:sp>
    <dsp:sp modelId="{0CE37BE6-9D30-48D1-93E0-9F14EFBE92FE}">
      <dsp:nvSpPr>
        <dsp:cNvPr id="0" name=""/>
        <dsp:cNvSpPr/>
      </dsp:nvSpPr>
      <dsp:spPr>
        <a:xfrm rot="2700000">
          <a:off x="5919846" y="398559"/>
          <a:ext cx="1050983" cy="1050983"/>
        </a:xfrm>
        <a:prstGeom prst="teardrop">
          <a:avLst>
            <a:gd name="adj" fmla="val 10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A87638-0C22-4F4E-AEF8-B74ABF77D6E6}">
      <dsp:nvSpPr>
        <dsp:cNvPr id="0" name=""/>
        <dsp:cNvSpPr/>
      </dsp:nvSpPr>
      <dsp:spPr>
        <a:xfrm>
          <a:off x="5954678" y="433523"/>
          <a:ext cx="981320" cy="981239"/>
        </a:xfrm>
        <a:prstGeom prst="ellipse">
          <a:avLst/>
        </a:prstGeom>
        <a:solidFill>
          <a:schemeClr val="bg1">
            <a:lumMod val="95000"/>
            <a:alpha val="9000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5. Payment</a:t>
          </a:r>
        </a:p>
      </dsp:txBody>
      <dsp:txXfrm>
        <a:off x="6094709" y="573727"/>
        <a:ext cx="701258" cy="700832"/>
      </dsp:txXfrm>
    </dsp:sp>
    <dsp:sp modelId="{F6CEB81B-FF29-4094-ABAA-77EE4770866A}">
      <dsp:nvSpPr>
        <dsp:cNvPr id="0" name=""/>
        <dsp:cNvSpPr/>
      </dsp:nvSpPr>
      <dsp:spPr>
        <a:xfrm rot="2700000">
          <a:off x="4833778" y="398559"/>
          <a:ext cx="1050983" cy="1050983"/>
        </a:xfrm>
        <a:prstGeom prst="teardrop">
          <a:avLst>
            <a:gd name="adj" fmla="val 10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365A49-E8B9-4EBA-AE3F-B3327D54E20A}">
      <dsp:nvSpPr>
        <dsp:cNvPr id="0" name=""/>
        <dsp:cNvSpPr/>
      </dsp:nvSpPr>
      <dsp:spPr>
        <a:xfrm>
          <a:off x="4868609" y="433523"/>
          <a:ext cx="981320" cy="981239"/>
        </a:xfrm>
        <a:prstGeom prst="ellipse">
          <a:avLst/>
        </a:prstGeom>
        <a:solidFill>
          <a:schemeClr val="bg1">
            <a:lumMod val="95000"/>
            <a:alpha val="9000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4. Quality Management</a:t>
          </a:r>
        </a:p>
      </dsp:txBody>
      <dsp:txXfrm>
        <a:off x="5008641" y="573727"/>
        <a:ext cx="701258" cy="700832"/>
      </dsp:txXfrm>
    </dsp:sp>
    <dsp:sp modelId="{68CA2306-7D3B-40AA-B0DD-235647CE798C}">
      <dsp:nvSpPr>
        <dsp:cNvPr id="0" name=""/>
        <dsp:cNvSpPr/>
      </dsp:nvSpPr>
      <dsp:spPr>
        <a:xfrm rot="2700000">
          <a:off x="3747710" y="398559"/>
          <a:ext cx="1050983" cy="1050983"/>
        </a:xfrm>
        <a:prstGeom prst="teardrop">
          <a:avLst>
            <a:gd name="adj" fmla="val 10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90CE4C-58E2-4DF6-A9AB-D2EBB1C62CA9}">
      <dsp:nvSpPr>
        <dsp:cNvPr id="0" name=""/>
        <dsp:cNvSpPr/>
      </dsp:nvSpPr>
      <dsp:spPr>
        <a:xfrm>
          <a:off x="3782541" y="433523"/>
          <a:ext cx="981320" cy="981239"/>
        </a:xfrm>
        <a:prstGeom prst="ellipse">
          <a:avLst/>
        </a:prstGeom>
        <a:solidFill>
          <a:schemeClr val="bg1">
            <a:lumMod val="95000"/>
            <a:alpha val="9000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3. Time</a:t>
          </a:r>
        </a:p>
      </dsp:txBody>
      <dsp:txXfrm>
        <a:off x="3922572" y="573727"/>
        <a:ext cx="701258" cy="700832"/>
      </dsp:txXfrm>
    </dsp:sp>
    <dsp:sp modelId="{A1343CAC-2F74-4974-913A-460A6DE778CF}">
      <dsp:nvSpPr>
        <dsp:cNvPr id="0" name=""/>
        <dsp:cNvSpPr/>
      </dsp:nvSpPr>
      <dsp:spPr>
        <a:xfrm rot="2700000">
          <a:off x="2660539" y="398559"/>
          <a:ext cx="1050983" cy="1050983"/>
        </a:xfrm>
        <a:prstGeom prst="teardrop">
          <a:avLst>
            <a:gd name="adj" fmla="val 10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47C4FD-0811-4073-AC58-2F9B23DDE4A3}">
      <dsp:nvSpPr>
        <dsp:cNvPr id="0" name=""/>
        <dsp:cNvSpPr/>
      </dsp:nvSpPr>
      <dsp:spPr>
        <a:xfrm>
          <a:off x="2696473" y="433523"/>
          <a:ext cx="981320" cy="981239"/>
        </a:xfrm>
        <a:prstGeom prst="ellipse">
          <a:avLst/>
        </a:prstGeom>
        <a:solidFill>
          <a:schemeClr val="bg1">
            <a:lumMod val="95000"/>
            <a:alpha val="9000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2. The </a:t>
          </a:r>
          <a:r>
            <a:rPr lang="en-GB" sz="900" i="1" kern="1200" dirty="0"/>
            <a:t>Contractor’s </a:t>
          </a:r>
          <a:r>
            <a:rPr lang="en-GB" sz="900" i="0" kern="1200" dirty="0"/>
            <a:t>main responsibilities</a:t>
          </a:r>
          <a:endParaRPr lang="en-GB" sz="900" kern="1200" dirty="0"/>
        </a:p>
      </dsp:txBody>
      <dsp:txXfrm>
        <a:off x="2836504" y="573727"/>
        <a:ext cx="701258" cy="700832"/>
      </dsp:txXfrm>
    </dsp:sp>
    <dsp:sp modelId="{8FC46236-3910-4F66-8B4B-921B5A9BF483}">
      <dsp:nvSpPr>
        <dsp:cNvPr id="0" name=""/>
        <dsp:cNvSpPr/>
      </dsp:nvSpPr>
      <dsp:spPr>
        <a:xfrm rot="2700000">
          <a:off x="1574471" y="398559"/>
          <a:ext cx="1050983" cy="1050983"/>
        </a:xfrm>
        <a:prstGeom prst="teardrop">
          <a:avLst>
            <a:gd name="adj" fmla="val 10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FD17BD-932E-43D1-AF6C-4BA6DCA90411}">
      <dsp:nvSpPr>
        <dsp:cNvPr id="0" name=""/>
        <dsp:cNvSpPr/>
      </dsp:nvSpPr>
      <dsp:spPr>
        <a:xfrm>
          <a:off x="1609302" y="433523"/>
          <a:ext cx="981320" cy="981239"/>
        </a:xfrm>
        <a:prstGeom prst="ellipse">
          <a:avLst/>
        </a:prstGeom>
        <a:solidFill>
          <a:schemeClr val="bg1">
            <a:lumMod val="95000"/>
            <a:alpha val="9000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1. General</a:t>
          </a:r>
        </a:p>
      </dsp:txBody>
      <dsp:txXfrm>
        <a:off x="1750436" y="573727"/>
        <a:ext cx="701258" cy="700832"/>
      </dsp:txXfrm>
    </dsp:sp>
    <dsp:sp modelId="{6D74DF25-0D2C-48AA-807C-6AF3B183777B}">
      <dsp:nvSpPr>
        <dsp:cNvPr id="0" name=""/>
        <dsp:cNvSpPr/>
      </dsp:nvSpPr>
      <dsp:spPr>
        <a:xfrm rot="2700000">
          <a:off x="488402" y="398559"/>
          <a:ext cx="1050983" cy="1050983"/>
        </a:xfrm>
        <a:prstGeom prst="teardrop">
          <a:avLst>
            <a:gd name="adj" fmla="val 10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EF044F-71F8-48B5-8506-B492208FB159}">
      <dsp:nvSpPr>
        <dsp:cNvPr id="0" name=""/>
        <dsp:cNvSpPr/>
      </dsp:nvSpPr>
      <dsp:spPr>
        <a:xfrm>
          <a:off x="523234" y="433523"/>
          <a:ext cx="981320" cy="981239"/>
        </a:xfrm>
        <a:prstGeom prst="ellipse">
          <a:avLst/>
        </a:prstGeom>
        <a:solidFill>
          <a:schemeClr val="bg1">
            <a:lumMod val="95000"/>
            <a:alpha val="9000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TSC</a:t>
          </a:r>
        </a:p>
      </dsp:txBody>
      <dsp:txXfrm>
        <a:off x="663265" y="573727"/>
        <a:ext cx="701258" cy="7008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BE7F8-4F1C-485F-BC02-9EAF7D9DCA44}">
      <dsp:nvSpPr>
        <dsp:cNvPr id="0" name=""/>
        <dsp:cNvSpPr/>
      </dsp:nvSpPr>
      <dsp:spPr>
        <a:xfrm>
          <a:off x="10265873" y="398472"/>
          <a:ext cx="1050784" cy="1051340"/>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AB1679-8FBF-4D61-B982-F85F58556D99}">
      <dsp:nvSpPr>
        <dsp:cNvPr id="0" name=""/>
        <dsp:cNvSpPr/>
      </dsp:nvSpPr>
      <dsp:spPr>
        <a:xfrm>
          <a:off x="10300053" y="433523"/>
          <a:ext cx="981320" cy="981239"/>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9. Termination. Resolving </a:t>
          </a:r>
          <a:r>
            <a:rPr lang="en-GB" sz="900" kern="1200"/>
            <a:t>and avoiding </a:t>
          </a:r>
          <a:r>
            <a:rPr lang="en-GB" sz="900" kern="1200" dirty="0"/>
            <a:t>disputes</a:t>
          </a:r>
        </a:p>
      </dsp:txBody>
      <dsp:txXfrm>
        <a:off x="10440085" y="573727"/>
        <a:ext cx="701258" cy="700832"/>
      </dsp:txXfrm>
    </dsp:sp>
    <dsp:sp modelId="{CBEC36BB-CB3C-475D-AAB1-D2CAF92E42A5}">
      <dsp:nvSpPr>
        <dsp:cNvPr id="0" name=""/>
        <dsp:cNvSpPr/>
      </dsp:nvSpPr>
      <dsp:spPr>
        <a:xfrm rot="2700000">
          <a:off x="9179154" y="398559"/>
          <a:ext cx="1050983" cy="1050983"/>
        </a:xfrm>
        <a:prstGeom prst="teardrop">
          <a:avLst>
            <a:gd name="adj" fmla="val 1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50598-505A-461C-A1D0-288468F823AE}">
      <dsp:nvSpPr>
        <dsp:cNvPr id="0" name=""/>
        <dsp:cNvSpPr/>
      </dsp:nvSpPr>
      <dsp:spPr>
        <a:xfrm>
          <a:off x="9213985" y="433523"/>
          <a:ext cx="981320" cy="981239"/>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8. Liabilities and insurance</a:t>
          </a:r>
        </a:p>
      </dsp:txBody>
      <dsp:txXfrm>
        <a:off x="9354016" y="573727"/>
        <a:ext cx="701258" cy="700832"/>
      </dsp:txXfrm>
    </dsp:sp>
    <dsp:sp modelId="{6BB9D50B-5065-44EF-A2AE-A0764CC613AB}">
      <dsp:nvSpPr>
        <dsp:cNvPr id="0" name=""/>
        <dsp:cNvSpPr/>
      </dsp:nvSpPr>
      <dsp:spPr>
        <a:xfrm rot="2700000">
          <a:off x="8093086" y="398559"/>
          <a:ext cx="1050983" cy="1050983"/>
        </a:xfrm>
        <a:prstGeom prst="teardrop">
          <a:avLst>
            <a:gd name="adj" fmla="val 1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26C5BB-9F0F-4CCC-B4C1-59BF7E8B62F5}">
      <dsp:nvSpPr>
        <dsp:cNvPr id="0" name=""/>
        <dsp:cNvSpPr/>
      </dsp:nvSpPr>
      <dsp:spPr>
        <a:xfrm>
          <a:off x="8127917" y="433523"/>
          <a:ext cx="981320" cy="981239"/>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7. Title</a:t>
          </a:r>
        </a:p>
      </dsp:txBody>
      <dsp:txXfrm>
        <a:off x="8267948" y="573727"/>
        <a:ext cx="701258" cy="700832"/>
      </dsp:txXfrm>
    </dsp:sp>
    <dsp:sp modelId="{20D30B23-752A-4B33-8A83-CF646CF38F7A}">
      <dsp:nvSpPr>
        <dsp:cNvPr id="0" name=""/>
        <dsp:cNvSpPr/>
      </dsp:nvSpPr>
      <dsp:spPr>
        <a:xfrm rot="2700000">
          <a:off x="7005915" y="398559"/>
          <a:ext cx="1050983" cy="1050983"/>
        </a:xfrm>
        <a:prstGeom prst="teardrop">
          <a:avLst>
            <a:gd name="adj" fmla="val 1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DBE665-3AD2-43AD-89CF-06D444141D9C}">
      <dsp:nvSpPr>
        <dsp:cNvPr id="0" name=""/>
        <dsp:cNvSpPr/>
      </dsp:nvSpPr>
      <dsp:spPr>
        <a:xfrm>
          <a:off x="7041849" y="433523"/>
          <a:ext cx="981320" cy="981239"/>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6. Compensation Events</a:t>
          </a:r>
        </a:p>
      </dsp:txBody>
      <dsp:txXfrm>
        <a:off x="7181880" y="573727"/>
        <a:ext cx="701258" cy="700832"/>
      </dsp:txXfrm>
    </dsp:sp>
    <dsp:sp modelId="{0CE37BE6-9D30-48D1-93E0-9F14EFBE92FE}">
      <dsp:nvSpPr>
        <dsp:cNvPr id="0" name=""/>
        <dsp:cNvSpPr/>
      </dsp:nvSpPr>
      <dsp:spPr>
        <a:xfrm rot="2700000">
          <a:off x="5919846" y="398559"/>
          <a:ext cx="1050983" cy="1050983"/>
        </a:xfrm>
        <a:prstGeom prst="teardrop">
          <a:avLst>
            <a:gd name="adj" fmla="val 1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A87638-0C22-4F4E-AEF8-B74ABF77D6E6}">
      <dsp:nvSpPr>
        <dsp:cNvPr id="0" name=""/>
        <dsp:cNvSpPr/>
      </dsp:nvSpPr>
      <dsp:spPr>
        <a:xfrm>
          <a:off x="5954678" y="433523"/>
          <a:ext cx="981320" cy="981239"/>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5. Payment</a:t>
          </a:r>
        </a:p>
      </dsp:txBody>
      <dsp:txXfrm>
        <a:off x="6094709" y="573727"/>
        <a:ext cx="701258" cy="700832"/>
      </dsp:txXfrm>
    </dsp:sp>
    <dsp:sp modelId="{F6CEB81B-FF29-4094-ABAA-77EE4770866A}">
      <dsp:nvSpPr>
        <dsp:cNvPr id="0" name=""/>
        <dsp:cNvSpPr/>
      </dsp:nvSpPr>
      <dsp:spPr>
        <a:xfrm rot="2700000">
          <a:off x="4833778" y="398559"/>
          <a:ext cx="1050983" cy="1050983"/>
        </a:xfrm>
        <a:prstGeom prst="teardrop">
          <a:avLst>
            <a:gd name="adj" fmla="val 1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365A49-E8B9-4EBA-AE3F-B3327D54E20A}">
      <dsp:nvSpPr>
        <dsp:cNvPr id="0" name=""/>
        <dsp:cNvSpPr/>
      </dsp:nvSpPr>
      <dsp:spPr>
        <a:xfrm>
          <a:off x="4868609" y="433523"/>
          <a:ext cx="981320" cy="981239"/>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4. Quality Management</a:t>
          </a:r>
        </a:p>
      </dsp:txBody>
      <dsp:txXfrm>
        <a:off x="5008641" y="573727"/>
        <a:ext cx="701258" cy="700832"/>
      </dsp:txXfrm>
    </dsp:sp>
    <dsp:sp modelId="{68CA2306-7D3B-40AA-B0DD-235647CE798C}">
      <dsp:nvSpPr>
        <dsp:cNvPr id="0" name=""/>
        <dsp:cNvSpPr/>
      </dsp:nvSpPr>
      <dsp:spPr>
        <a:xfrm rot="2700000">
          <a:off x="3747710" y="398559"/>
          <a:ext cx="1050983" cy="1050983"/>
        </a:xfrm>
        <a:prstGeom prst="teardrop">
          <a:avLst>
            <a:gd name="adj" fmla="val 1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90CE4C-58E2-4DF6-A9AB-D2EBB1C62CA9}">
      <dsp:nvSpPr>
        <dsp:cNvPr id="0" name=""/>
        <dsp:cNvSpPr/>
      </dsp:nvSpPr>
      <dsp:spPr>
        <a:xfrm>
          <a:off x="3782541" y="433523"/>
          <a:ext cx="981320" cy="981239"/>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3. Time</a:t>
          </a:r>
        </a:p>
      </dsp:txBody>
      <dsp:txXfrm>
        <a:off x="3922572" y="573727"/>
        <a:ext cx="701258" cy="700832"/>
      </dsp:txXfrm>
    </dsp:sp>
    <dsp:sp modelId="{A1343CAC-2F74-4974-913A-460A6DE778CF}">
      <dsp:nvSpPr>
        <dsp:cNvPr id="0" name=""/>
        <dsp:cNvSpPr/>
      </dsp:nvSpPr>
      <dsp:spPr>
        <a:xfrm rot="2700000">
          <a:off x="2660539" y="398559"/>
          <a:ext cx="1050983" cy="1050983"/>
        </a:xfrm>
        <a:prstGeom prst="teardrop">
          <a:avLst>
            <a:gd name="adj" fmla="val 1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47C4FD-0811-4073-AC58-2F9B23DDE4A3}">
      <dsp:nvSpPr>
        <dsp:cNvPr id="0" name=""/>
        <dsp:cNvSpPr/>
      </dsp:nvSpPr>
      <dsp:spPr>
        <a:xfrm>
          <a:off x="2696473" y="433523"/>
          <a:ext cx="981320" cy="981239"/>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2. The </a:t>
          </a:r>
          <a:r>
            <a:rPr lang="en-GB" sz="900" i="1" kern="1200" dirty="0"/>
            <a:t>Supplier’s </a:t>
          </a:r>
          <a:r>
            <a:rPr lang="en-GB" sz="900" i="0" kern="1200" dirty="0"/>
            <a:t>main responsibilities</a:t>
          </a:r>
          <a:endParaRPr lang="en-GB" sz="900" kern="1200" dirty="0"/>
        </a:p>
      </dsp:txBody>
      <dsp:txXfrm>
        <a:off x="2836504" y="573727"/>
        <a:ext cx="701258" cy="700832"/>
      </dsp:txXfrm>
    </dsp:sp>
    <dsp:sp modelId="{8FC46236-3910-4F66-8B4B-921B5A9BF483}">
      <dsp:nvSpPr>
        <dsp:cNvPr id="0" name=""/>
        <dsp:cNvSpPr/>
      </dsp:nvSpPr>
      <dsp:spPr>
        <a:xfrm rot="2700000">
          <a:off x="1574471" y="398559"/>
          <a:ext cx="1050983" cy="1050983"/>
        </a:xfrm>
        <a:prstGeom prst="teardrop">
          <a:avLst>
            <a:gd name="adj" fmla="val 1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FD17BD-932E-43D1-AF6C-4BA6DCA90411}">
      <dsp:nvSpPr>
        <dsp:cNvPr id="0" name=""/>
        <dsp:cNvSpPr/>
      </dsp:nvSpPr>
      <dsp:spPr>
        <a:xfrm>
          <a:off x="1609302" y="433523"/>
          <a:ext cx="981320" cy="981239"/>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1. General</a:t>
          </a:r>
        </a:p>
      </dsp:txBody>
      <dsp:txXfrm>
        <a:off x="1750436" y="573727"/>
        <a:ext cx="701258" cy="700832"/>
      </dsp:txXfrm>
    </dsp:sp>
    <dsp:sp modelId="{6D74DF25-0D2C-48AA-807C-6AF3B183777B}">
      <dsp:nvSpPr>
        <dsp:cNvPr id="0" name=""/>
        <dsp:cNvSpPr/>
      </dsp:nvSpPr>
      <dsp:spPr>
        <a:xfrm rot="2700000">
          <a:off x="488402" y="398559"/>
          <a:ext cx="1050983" cy="1050983"/>
        </a:xfrm>
        <a:prstGeom prst="teardrop">
          <a:avLst>
            <a:gd name="adj" fmla="val 1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EF044F-71F8-48B5-8506-B492208FB159}">
      <dsp:nvSpPr>
        <dsp:cNvPr id="0" name=""/>
        <dsp:cNvSpPr/>
      </dsp:nvSpPr>
      <dsp:spPr>
        <a:xfrm>
          <a:off x="523234" y="433523"/>
          <a:ext cx="981320" cy="981239"/>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SC</a:t>
          </a:r>
        </a:p>
      </dsp:txBody>
      <dsp:txXfrm>
        <a:off x="663265" y="573727"/>
        <a:ext cx="701258" cy="7008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BE7F8-4F1C-485F-BC02-9EAF7D9DCA44}">
      <dsp:nvSpPr>
        <dsp:cNvPr id="0" name=""/>
        <dsp:cNvSpPr/>
      </dsp:nvSpPr>
      <dsp:spPr>
        <a:xfrm>
          <a:off x="10265873" y="398472"/>
          <a:ext cx="1050784" cy="1051340"/>
        </a:xfrm>
        <a:prstGeom prst="ellipse">
          <a:avLst/>
        </a:prstGeom>
        <a:solidFill>
          <a:schemeClr val="bg2">
            <a:lumMod val="50000"/>
          </a:schemeClr>
        </a:solidFill>
        <a:ln w="12700" cap="flat" cmpd="sng" algn="ctr">
          <a:solidFill>
            <a:schemeClr val="bg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AB1679-8FBF-4D61-B982-F85F58556D99}">
      <dsp:nvSpPr>
        <dsp:cNvPr id="0" name=""/>
        <dsp:cNvSpPr/>
      </dsp:nvSpPr>
      <dsp:spPr>
        <a:xfrm>
          <a:off x="10300053" y="433523"/>
          <a:ext cx="981320" cy="981239"/>
        </a:xfrm>
        <a:prstGeom prst="ellipse">
          <a:avLst/>
        </a:prstGeom>
        <a:solidFill>
          <a:schemeClr val="bg1">
            <a:lumMod val="8500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9. Termination and resolving disputes</a:t>
          </a:r>
        </a:p>
      </dsp:txBody>
      <dsp:txXfrm>
        <a:off x="10440085" y="573727"/>
        <a:ext cx="701258" cy="700832"/>
      </dsp:txXfrm>
    </dsp:sp>
    <dsp:sp modelId="{CBEC36BB-CB3C-475D-AAB1-D2CAF92E42A5}">
      <dsp:nvSpPr>
        <dsp:cNvPr id="0" name=""/>
        <dsp:cNvSpPr/>
      </dsp:nvSpPr>
      <dsp:spPr>
        <a:xfrm rot="2700000">
          <a:off x="9179154" y="398559"/>
          <a:ext cx="1050983" cy="1050983"/>
        </a:xfrm>
        <a:prstGeom prst="teardrop">
          <a:avLst>
            <a:gd name="adj" fmla="val 10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50598-505A-461C-A1D0-288468F823AE}">
      <dsp:nvSpPr>
        <dsp:cNvPr id="0" name=""/>
        <dsp:cNvSpPr/>
      </dsp:nvSpPr>
      <dsp:spPr>
        <a:xfrm>
          <a:off x="9213985" y="433523"/>
          <a:ext cx="981320" cy="981239"/>
        </a:xfrm>
        <a:prstGeom prst="ellipse">
          <a:avLst/>
        </a:prstGeom>
        <a:solidFill>
          <a:schemeClr val="bg1">
            <a:lumMod val="8500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8. Liabilities and insurance</a:t>
          </a:r>
        </a:p>
      </dsp:txBody>
      <dsp:txXfrm>
        <a:off x="9354016" y="573727"/>
        <a:ext cx="701258" cy="700832"/>
      </dsp:txXfrm>
    </dsp:sp>
    <dsp:sp modelId="{6BB9D50B-5065-44EF-A2AE-A0764CC613AB}">
      <dsp:nvSpPr>
        <dsp:cNvPr id="0" name=""/>
        <dsp:cNvSpPr/>
      </dsp:nvSpPr>
      <dsp:spPr>
        <a:xfrm rot="2700000">
          <a:off x="8093086" y="398559"/>
          <a:ext cx="1050983" cy="1050983"/>
        </a:xfrm>
        <a:prstGeom prst="teardrop">
          <a:avLst>
            <a:gd name="adj" fmla="val 10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26C5BB-9F0F-4CCC-B4C1-59BF7E8B62F5}">
      <dsp:nvSpPr>
        <dsp:cNvPr id="0" name=""/>
        <dsp:cNvSpPr/>
      </dsp:nvSpPr>
      <dsp:spPr>
        <a:xfrm>
          <a:off x="8127917" y="433523"/>
          <a:ext cx="981320" cy="981239"/>
        </a:xfrm>
        <a:prstGeom prst="ellipse">
          <a:avLst/>
        </a:prstGeom>
        <a:solidFill>
          <a:schemeClr val="bg1">
            <a:lumMod val="8500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7. Title</a:t>
          </a:r>
        </a:p>
      </dsp:txBody>
      <dsp:txXfrm>
        <a:off x="8267948" y="573727"/>
        <a:ext cx="701258" cy="700832"/>
      </dsp:txXfrm>
    </dsp:sp>
    <dsp:sp modelId="{20D30B23-752A-4B33-8A83-CF646CF38F7A}">
      <dsp:nvSpPr>
        <dsp:cNvPr id="0" name=""/>
        <dsp:cNvSpPr/>
      </dsp:nvSpPr>
      <dsp:spPr>
        <a:xfrm rot="2700000">
          <a:off x="7005915" y="398559"/>
          <a:ext cx="1050983" cy="1050983"/>
        </a:xfrm>
        <a:prstGeom prst="teardrop">
          <a:avLst>
            <a:gd name="adj" fmla="val 10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DBE665-3AD2-43AD-89CF-06D444141D9C}">
      <dsp:nvSpPr>
        <dsp:cNvPr id="0" name=""/>
        <dsp:cNvSpPr/>
      </dsp:nvSpPr>
      <dsp:spPr>
        <a:xfrm>
          <a:off x="7041849" y="433523"/>
          <a:ext cx="981320" cy="981239"/>
        </a:xfrm>
        <a:prstGeom prst="ellipse">
          <a:avLst/>
        </a:prstGeom>
        <a:solidFill>
          <a:schemeClr val="bg1">
            <a:lumMod val="8500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6. Compensation Events</a:t>
          </a:r>
        </a:p>
      </dsp:txBody>
      <dsp:txXfrm>
        <a:off x="7181880" y="573727"/>
        <a:ext cx="701258" cy="700832"/>
      </dsp:txXfrm>
    </dsp:sp>
    <dsp:sp modelId="{0CE37BE6-9D30-48D1-93E0-9F14EFBE92FE}">
      <dsp:nvSpPr>
        <dsp:cNvPr id="0" name=""/>
        <dsp:cNvSpPr/>
      </dsp:nvSpPr>
      <dsp:spPr>
        <a:xfrm rot="2700000">
          <a:off x="5919846" y="398559"/>
          <a:ext cx="1050983" cy="1050983"/>
        </a:xfrm>
        <a:prstGeom prst="teardrop">
          <a:avLst>
            <a:gd name="adj" fmla="val 10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A87638-0C22-4F4E-AEF8-B74ABF77D6E6}">
      <dsp:nvSpPr>
        <dsp:cNvPr id="0" name=""/>
        <dsp:cNvSpPr/>
      </dsp:nvSpPr>
      <dsp:spPr>
        <a:xfrm>
          <a:off x="5954678" y="433523"/>
          <a:ext cx="981320" cy="981239"/>
        </a:xfrm>
        <a:prstGeom prst="ellipse">
          <a:avLst/>
        </a:prstGeom>
        <a:solidFill>
          <a:schemeClr val="bg1">
            <a:lumMod val="8500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5. Payment</a:t>
          </a:r>
        </a:p>
      </dsp:txBody>
      <dsp:txXfrm>
        <a:off x="6094709" y="573727"/>
        <a:ext cx="701258" cy="700832"/>
      </dsp:txXfrm>
    </dsp:sp>
    <dsp:sp modelId="{F6CEB81B-FF29-4094-ABAA-77EE4770866A}">
      <dsp:nvSpPr>
        <dsp:cNvPr id="0" name=""/>
        <dsp:cNvSpPr/>
      </dsp:nvSpPr>
      <dsp:spPr>
        <a:xfrm rot="2700000">
          <a:off x="4833778" y="398559"/>
          <a:ext cx="1050983" cy="1050983"/>
        </a:xfrm>
        <a:prstGeom prst="teardrop">
          <a:avLst>
            <a:gd name="adj" fmla="val 10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365A49-E8B9-4EBA-AE3F-B3327D54E20A}">
      <dsp:nvSpPr>
        <dsp:cNvPr id="0" name=""/>
        <dsp:cNvSpPr/>
      </dsp:nvSpPr>
      <dsp:spPr>
        <a:xfrm>
          <a:off x="4868609" y="433523"/>
          <a:ext cx="981320" cy="981239"/>
        </a:xfrm>
        <a:prstGeom prst="ellipse">
          <a:avLst/>
        </a:prstGeom>
        <a:solidFill>
          <a:schemeClr val="bg1">
            <a:lumMod val="8500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4. Quality Management</a:t>
          </a:r>
        </a:p>
      </dsp:txBody>
      <dsp:txXfrm>
        <a:off x="5008641" y="573727"/>
        <a:ext cx="701258" cy="700832"/>
      </dsp:txXfrm>
    </dsp:sp>
    <dsp:sp modelId="{68CA2306-7D3B-40AA-B0DD-235647CE798C}">
      <dsp:nvSpPr>
        <dsp:cNvPr id="0" name=""/>
        <dsp:cNvSpPr/>
      </dsp:nvSpPr>
      <dsp:spPr>
        <a:xfrm rot="2700000">
          <a:off x="3747710" y="398559"/>
          <a:ext cx="1050983" cy="1050983"/>
        </a:xfrm>
        <a:prstGeom prst="teardrop">
          <a:avLst>
            <a:gd name="adj" fmla="val 10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90CE4C-58E2-4DF6-A9AB-D2EBB1C62CA9}">
      <dsp:nvSpPr>
        <dsp:cNvPr id="0" name=""/>
        <dsp:cNvSpPr/>
      </dsp:nvSpPr>
      <dsp:spPr>
        <a:xfrm>
          <a:off x="3782541" y="433523"/>
          <a:ext cx="981320" cy="981239"/>
        </a:xfrm>
        <a:prstGeom prst="ellipse">
          <a:avLst/>
        </a:prstGeom>
        <a:solidFill>
          <a:schemeClr val="bg1">
            <a:lumMod val="8500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3. Time</a:t>
          </a:r>
        </a:p>
      </dsp:txBody>
      <dsp:txXfrm>
        <a:off x="3922572" y="573727"/>
        <a:ext cx="701258" cy="700832"/>
      </dsp:txXfrm>
    </dsp:sp>
    <dsp:sp modelId="{A1343CAC-2F74-4974-913A-460A6DE778CF}">
      <dsp:nvSpPr>
        <dsp:cNvPr id="0" name=""/>
        <dsp:cNvSpPr/>
      </dsp:nvSpPr>
      <dsp:spPr>
        <a:xfrm rot="2700000">
          <a:off x="2660539" y="398559"/>
          <a:ext cx="1050983" cy="1050983"/>
        </a:xfrm>
        <a:prstGeom prst="teardrop">
          <a:avLst>
            <a:gd name="adj" fmla="val 10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47C4FD-0811-4073-AC58-2F9B23DDE4A3}">
      <dsp:nvSpPr>
        <dsp:cNvPr id="0" name=""/>
        <dsp:cNvSpPr/>
      </dsp:nvSpPr>
      <dsp:spPr>
        <a:xfrm>
          <a:off x="2696473" y="433523"/>
          <a:ext cx="981320" cy="981239"/>
        </a:xfrm>
        <a:prstGeom prst="ellipse">
          <a:avLst/>
        </a:prstGeom>
        <a:solidFill>
          <a:schemeClr val="bg1">
            <a:lumMod val="8500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2. The </a:t>
          </a:r>
          <a:r>
            <a:rPr lang="en-GB" sz="900" i="1" kern="1200" dirty="0"/>
            <a:t>Contractor’s </a:t>
          </a:r>
          <a:r>
            <a:rPr lang="en-GB" sz="900" i="0" kern="1200" dirty="0"/>
            <a:t>main responsibilities</a:t>
          </a:r>
          <a:endParaRPr lang="en-GB" sz="900" kern="1200" dirty="0"/>
        </a:p>
      </dsp:txBody>
      <dsp:txXfrm>
        <a:off x="2836504" y="573727"/>
        <a:ext cx="701258" cy="700832"/>
      </dsp:txXfrm>
    </dsp:sp>
    <dsp:sp modelId="{8FC46236-3910-4F66-8B4B-921B5A9BF483}">
      <dsp:nvSpPr>
        <dsp:cNvPr id="0" name=""/>
        <dsp:cNvSpPr/>
      </dsp:nvSpPr>
      <dsp:spPr>
        <a:xfrm rot="2700000">
          <a:off x="1574471" y="398559"/>
          <a:ext cx="1050983" cy="1050983"/>
        </a:xfrm>
        <a:prstGeom prst="teardrop">
          <a:avLst>
            <a:gd name="adj" fmla="val 10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FD17BD-932E-43D1-AF6C-4BA6DCA90411}">
      <dsp:nvSpPr>
        <dsp:cNvPr id="0" name=""/>
        <dsp:cNvSpPr/>
      </dsp:nvSpPr>
      <dsp:spPr>
        <a:xfrm>
          <a:off x="1609302" y="433523"/>
          <a:ext cx="981320" cy="981239"/>
        </a:xfrm>
        <a:prstGeom prst="ellipse">
          <a:avLst/>
        </a:prstGeom>
        <a:solidFill>
          <a:schemeClr val="bg1">
            <a:lumMod val="8500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1. General</a:t>
          </a:r>
        </a:p>
      </dsp:txBody>
      <dsp:txXfrm>
        <a:off x="1750436" y="573727"/>
        <a:ext cx="701258" cy="700832"/>
      </dsp:txXfrm>
    </dsp:sp>
    <dsp:sp modelId="{6D74DF25-0D2C-48AA-807C-6AF3B183777B}">
      <dsp:nvSpPr>
        <dsp:cNvPr id="0" name=""/>
        <dsp:cNvSpPr/>
      </dsp:nvSpPr>
      <dsp:spPr>
        <a:xfrm rot="2700000">
          <a:off x="488402" y="398559"/>
          <a:ext cx="1050983" cy="1050983"/>
        </a:xfrm>
        <a:prstGeom prst="teardrop">
          <a:avLst>
            <a:gd name="adj" fmla="val 10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EF044F-71F8-48B5-8506-B492208FB159}">
      <dsp:nvSpPr>
        <dsp:cNvPr id="0" name=""/>
        <dsp:cNvSpPr/>
      </dsp:nvSpPr>
      <dsp:spPr>
        <a:xfrm>
          <a:off x="523234" y="433523"/>
          <a:ext cx="981320" cy="981239"/>
        </a:xfrm>
        <a:prstGeom prst="ellipse">
          <a:avLst/>
        </a:prstGeom>
        <a:solidFill>
          <a:schemeClr val="bg1">
            <a:lumMod val="85000"/>
          </a:schemeClr>
        </a:solidFill>
        <a:ln w="12700" cap="flat" cmpd="sng" algn="ctr">
          <a:solidFill>
            <a:schemeClr val="bg2">
              <a:lumMod val="2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ECSC</a:t>
          </a:r>
        </a:p>
      </dsp:txBody>
      <dsp:txXfrm>
        <a:off x="663265" y="573727"/>
        <a:ext cx="701258" cy="7008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BE7F8-4F1C-485F-BC02-9EAF7D9DCA44}">
      <dsp:nvSpPr>
        <dsp:cNvPr id="0" name=""/>
        <dsp:cNvSpPr/>
      </dsp:nvSpPr>
      <dsp:spPr>
        <a:xfrm>
          <a:off x="10265873" y="398472"/>
          <a:ext cx="1050784" cy="1051340"/>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AB1679-8FBF-4D61-B982-F85F58556D99}">
      <dsp:nvSpPr>
        <dsp:cNvPr id="0" name=""/>
        <dsp:cNvSpPr/>
      </dsp:nvSpPr>
      <dsp:spPr>
        <a:xfrm>
          <a:off x="10300053" y="433523"/>
          <a:ext cx="981320" cy="981239"/>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9. Termination and resolving disputes</a:t>
          </a:r>
        </a:p>
      </dsp:txBody>
      <dsp:txXfrm>
        <a:off x="10440085" y="573727"/>
        <a:ext cx="701258" cy="700832"/>
      </dsp:txXfrm>
    </dsp:sp>
    <dsp:sp modelId="{CBEC36BB-CB3C-475D-AAB1-D2CAF92E42A5}">
      <dsp:nvSpPr>
        <dsp:cNvPr id="0" name=""/>
        <dsp:cNvSpPr/>
      </dsp:nvSpPr>
      <dsp:spPr>
        <a:xfrm rot="2700000">
          <a:off x="9179154" y="398559"/>
          <a:ext cx="1050983" cy="1050983"/>
        </a:xfrm>
        <a:prstGeom prst="teardrop">
          <a:avLst>
            <a:gd name="adj" fmla="val 1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50598-505A-461C-A1D0-288468F823AE}">
      <dsp:nvSpPr>
        <dsp:cNvPr id="0" name=""/>
        <dsp:cNvSpPr/>
      </dsp:nvSpPr>
      <dsp:spPr>
        <a:xfrm>
          <a:off x="9213985" y="433523"/>
          <a:ext cx="981320" cy="981239"/>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8. Liabilities and insurance</a:t>
          </a:r>
        </a:p>
      </dsp:txBody>
      <dsp:txXfrm>
        <a:off x="9354016" y="573727"/>
        <a:ext cx="701258" cy="700832"/>
      </dsp:txXfrm>
    </dsp:sp>
    <dsp:sp modelId="{6BB9D50B-5065-44EF-A2AE-A0764CC613AB}">
      <dsp:nvSpPr>
        <dsp:cNvPr id="0" name=""/>
        <dsp:cNvSpPr/>
      </dsp:nvSpPr>
      <dsp:spPr>
        <a:xfrm rot="2700000">
          <a:off x="8093086" y="398559"/>
          <a:ext cx="1050983" cy="1050983"/>
        </a:xfrm>
        <a:prstGeom prst="teardrop">
          <a:avLst>
            <a:gd name="adj" fmla="val 1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26C5BB-9F0F-4CCC-B4C1-59BF7E8B62F5}">
      <dsp:nvSpPr>
        <dsp:cNvPr id="0" name=""/>
        <dsp:cNvSpPr/>
      </dsp:nvSpPr>
      <dsp:spPr>
        <a:xfrm>
          <a:off x="8127917" y="433523"/>
          <a:ext cx="981320" cy="981239"/>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7. Rights to material</a:t>
          </a:r>
        </a:p>
      </dsp:txBody>
      <dsp:txXfrm>
        <a:off x="8267948" y="573727"/>
        <a:ext cx="701258" cy="700832"/>
      </dsp:txXfrm>
    </dsp:sp>
    <dsp:sp modelId="{20D30B23-752A-4B33-8A83-CF646CF38F7A}">
      <dsp:nvSpPr>
        <dsp:cNvPr id="0" name=""/>
        <dsp:cNvSpPr/>
      </dsp:nvSpPr>
      <dsp:spPr>
        <a:xfrm rot="2700000">
          <a:off x="7005915" y="398559"/>
          <a:ext cx="1050983" cy="1050983"/>
        </a:xfrm>
        <a:prstGeom prst="teardrop">
          <a:avLst>
            <a:gd name="adj" fmla="val 1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DBE665-3AD2-43AD-89CF-06D444141D9C}">
      <dsp:nvSpPr>
        <dsp:cNvPr id="0" name=""/>
        <dsp:cNvSpPr/>
      </dsp:nvSpPr>
      <dsp:spPr>
        <a:xfrm>
          <a:off x="7041849" y="433523"/>
          <a:ext cx="981320" cy="981239"/>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6. Compensation Events</a:t>
          </a:r>
        </a:p>
      </dsp:txBody>
      <dsp:txXfrm>
        <a:off x="7181880" y="573727"/>
        <a:ext cx="701258" cy="700832"/>
      </dsp:txXfrm>
    </dsp:sp>
    <dsp:sp modelId="{0CE37BE6-9D30-48D1-93E0-9F14EFBE92FE}">
      <dsp:nvSpPr>
        <dsp:cNvPr id="0" name=""/>
        <dsp:cNvSpPr/>
      </dsp:nvSpPr>
      <dsp:spPr>
        <a:xfrm rot="2700000">
          <a:off x="5919846" y="398559"/>
          <a:ext cx="1050983" cy="1050983"/>
        </a:xfrm>
        <a:prstGeom prst="teardrop">
          <a:avLst>
            <a:gd name="adj" fmla="val 1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A87638-0C22-4F4E-AEF8-B74ABF77D6E6}">
      <dsp:nvSpPr>
        <dsp:cNvPr id="0" name=""/>
        <dsp:cNvSpPr/>
      </dsp:nvSpPr>
      <dsp:spPr>
        <a:xfrm>
          <a:off x="5954678" y="433523"/>
          <a:ext cx="981320" cy="981239"/>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5. Payment</a:t>
          </a:r>
        </a:p>
      </dsp:txBody>
      <dsp:txXfrm>
        <a:off x="6094709" y="573727"/>
        <a:ext cx="701258" cy="700832"/>
      </dsp:txXfrm>
    </dsp:sp>
    <dsp:sp modelId="{F6CEB81B-FF29-4094-ABAA-77EE4770866A}">
      <dsp:nvSpPr>
        <dsp:cNvPr id="0" name=""/>
        <dsp:cNvSpPr/>
      </dsp:nvSpPr>
      <dsp:spPr>
        <a:xfrm rot="2700000">
          <a:off x="4833778" y="398559"/>
          <a:ext cx="1050983" cy="1050983"/>
        </a:xfrm>
        <a:prstGeom prst="teardrop">
          <a:avLst>
            <a:gd name="adj" fmla="val 1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365A49-E8B9-4EBA-AE3F-B3327D54E20A}">
      <dsp:nvSpPr>
        <dsp:cNvPr id="0" name=""/>
        <dsp:cNvSpPr/>
      </dsp:nvSpPr>
      <dsp:spPr>
        <a:xfrm>
          <a:off x="4868609" y="433523"/>
          <a:ext cx="981320" cy="981239"/>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4. Quality Management</a:t>
          </a:r>
        </a:p>
      </dsp:txBody>
      <dsp:txXfrm>
        <a:off x="5008641" y="573727"/>
        <a:ext cx="701258" cy="700832"/>
      </dsp:txXfrm>
    </dsp:sp>
    <dsp:sp modelId="{68CA2306-7D3B-40AA-B0DD-235647CE798C}">
      <dsp:nvSpPr>
        <dsp:cNvPr id="0" name=""/>
        <dsp:cNvSpPr/>
      </dsp:nvSpPr>
      <dsp:spPr>
        <a:xfrm rot="2700000">
          <a:off x="3747710" y="398559"/>
          <a:ext cx="1050983" cy="1050983"/>
        </a:xfrm>
        <a:prstGeom prst="teardrop">
          <a:avLst>
            <a:gd name="adj" fmla="val 1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90CE4C-58E2-4DF6-A9AB-D2EBB1C62CA9}">
      <dsp:nvSpPr>
        <dsp:cNvPr id="0" name=""/>
        <dsp:cNvSpPr/>
      </dsp:nvSpPr>
      <dsp:spPr>
        <a:xfrm>
          <a:off x="3782541" y="433523"/>
          <a:ext cx="981320" cy="981239"/>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3. Time</a:t>
          </a:r>
        </a:p>
      </dsp:txBody>
      <dsp:txXfrm>
        <a:off x="3922572" y="573727"/>
        <a:ext cx="701258" cy="700832"/>
      </dsp:txXfrm>
    </dsp:sp>
    <dsp:sp modelId="{A1343CAC-2F74-4974-913A-460A6DE778CF}">
      <dsp:nvSpPr>
        <dsp:cNvPr id="0" name=""/>
        <dsp:cNvSpPr/>
      </dsp:nvSpPr>
      <dsp:spPr>
        <a:xfrm rot="2700000">
          <a:off x="2660539" y="398559"/>
          <a:ext cx="1050983" cy="1050983"/>
        </a:xfrm>
        <a:prstGeom prst="teardrop">
          <a:avLst>
            <a:gd name="adj" fmla="val 1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47C4FD-0811-4073-AC58-2F9B23DDE4A3}">
      <dsp:nvSpPr>
        <dsp:cNvPr id="0" name=""/>
        <dsp:cNvSpPr/>
      </dsp:nvSpPr>
      <dsp:spPr>
        <a:xfrm>
          <a:off x="2696473" y="433523"/>
          <a:ext cx="981320" cy="981239"/>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2. The </a:t>
          </a:r>
          <a:r>
            <a:rPr lang="en-GB" sz="900" i="1" kern="1200" dirty="0"/>
            <a:t>Consultant’s </a:t>
          </a:r>
          <a:r>
            <a:rPr lang="en-GB" sz="900" i="0" kern="1200" dirty="0"/>
            <a:t>main responsibilities</a:t>
          </a:r>
          <a:endParaRPr lang="en-GB" sz="900" kern="1200" dirty="0"/>
        </a:p>
      </dsp:txBody>
      <dsp:txXfrm>
        <a:off x="2836504" y="573727"/>
        <a:ext cx="701258" cy="700832"/>
      </dsp:txXfrm>
    </dsp:sp>
    <dsp:sp modelId="{8FC46236-3910-4F66-8B4B-921B5A9BF483}">
      <dsp:nvSpPr>
        <dsp:cNvPr id="0" name=""/>
        <dsp:cNvSpPr/>
      </dsp:nvSpPr>
      <dsp:spPr>
        <a:xfrm rot="2700000">
          <a:off x="1574471" y="398559"/>
          <a:ext cx="1050983" cy="1050983"/>
        </a:xfrm>
        <a:prstGeom prst="teardrop">
          <a:avLst>
            <a:gd name="adj" fmla="val 1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FD17BD-932E-43D1-AF6C-4BA6DCA90411}">
      <dsp:nvSpPr>
        <dsp:cNvPr id="0" name=""/>
        <dsp:cNvSpPr/>
      </dsp:nvSpPr>
      <dsp:spPr>
        <a:xfrm>
          <a:off x="1609302" y="433523"/>
          <a:ext cx="981320" cy="981239"/>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1. General</a:t>
          </a:r>
        </a:p>
      </dsp:txBody>
      <dsp:txXfrm>
        <a:off x="1750436" y="573727"/>
        <a:ext cx="701258" cy="700832"/>
      </dsp:txXfrm>
    </dsp:sp>
    <dsp:sp modelId="{6D74DF25-0D2C-48AA-807C-6AF3B183777B}">
      <dsp:nvSpPr>
        <dsp:cNvPr id="0" name=""/>
        <dsp:cNvSpPr/>
      </dsp:nvSpPr>
      <dsp:spPr>
        <a:xfrm rot="2700000">
          <a:off x="488402" y="398559"/>
          <a:ext cx="1050983" cy="1050983"/>
        </a:xfrm>
        <a:prstGeom prst="teardrop">
          <a:avLst>
            <a:gd name="adj" fmla="val 1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EF044F-71F8-48B5-8506-B492208FB159}">
      <dsp:nvSpPr>
        <dsp:cNvPr id="0" name=""/>
        <dsp:cNvSpPr/>
      </dsp:nvSpPr>
      <dsp:spPr>
        <a:xfrm>
          <a:off x="523234" y="433523"/>
          <a:ext cx="981320" cy="981239"/>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PSSC</a:t>
          </a:r>
        </a:p>
      </dsp:txBody>
      <dsp:txXfrm>
        <a:off x="663265" y="573727"/>
        <a:ext cx="701258" cy="7008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BE7F8-4F1C-485F-BC02-9EAF7D9DCA44}">
      <dsp:nvSpPr>
        <dsp:cNvPr id="0" name=""/>
        <dsp:cNvSpPr/>
      </dsp:nvSpPr>
      <dsp:spPr>
        <a:xfrm>
          <a:off x="10265873" y="398472"/>
          <a:ext cx="1050784" cy="1051340"/>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AB1679-8FBF-4D61-B982-F85F58556D99}">
      <dsp:nvSpPr>
        <dsp:cNvPr id="0" name=""/>
        <dsp:cNvSpPr/>
      </dsp:nvSpPr>
      <dsp:spPr>
        <a:xfrm>
          <a:off x="10300053" y="433523"/>
          <a:ext cx="981320" cy="981239"/>
        </a:xfrm>
        <a:prstGeom prst="ellipse">
          <a:avLst/>
        </a:prstGeom>
        <a:solidFill>
          <a:schemeClr val="bg1">
            <a:lumMod val="95000"/>
            <a:alpha val="9000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9. Termination and resolving disputes</a:t>
          </a:r>
        </a:p>
      </dsp:txBody>
      <dsp:txXfrm>
        <a:off x="10440085" y="573727"/>
        <a:ext cx="701258" cy="700832"/>
      </dsp:txXfrm>
    </dsp:sp>
    <dsp:sp modelId="{CBEC36BB-CB3C-475D-AAB1-D2CAF92E42A5}">
      <dsp:nvSpPr>
        <dsp:cNvPr id="0" name=""/>
        <dsp:cNvSpPr/>
      </dsp:nvSpPr>
      <dsp:spPr>
        <a:xfrm rot="2700000">
          <a:off x="9179154" y="398559"/>
          <a:ext cx="1050983" cy="1050983"/>
        </a:xfrm>
        <a:prstGeom prst="teardrop">
          <a:avLst>
            <a:gd name="adj" fmla="val 10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50598-505A-461C-A1D0-288468F823AE}">
      <dsp:nvSpPr>
        <dsp:cNvPr id="0" name=""/>
        <dsp:cNvSpPr/>
      </dsp:nvSpPr>
      <dsp:spPr>
        <a:xfrm>
          <a:off x="9213985" y="433523"/>
          <a:ext cx="981320" cy="981239"/>
        </a:xfrm>
        <a:prstGeom prst="ellipse">
          <a:avLst/>
        </a:prstGeom>
        <a:solidFill>
          <a:schemeClr val="bg1">
            <a:lumMod val="95000"/>
            <a:alpha val="9000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8. Liabilities and insurance</a:t>
          </a:r>
        </a:p>
      </dsp:txBody>
      <dsp:txXfrm>
        <a:off x="9354016" y="573727"/>
        <a:ext cx="701258" cy="700832"/>
      </dsp:txXfrm>
    </dsp:sp>
    <dsp:sp modelId="{6BB9D50B-5065-44EF-A2AE-A0764CC613AB}">
      <dsp:nvSpPr>
        <dsp:cNvPr id="0" name=""/>
        <dsp:cNvSpPr/>
      </dsp:nvSpPr>
      <dsp:spPr>
        <a:xfrm rot="2700000">
          <a:off x="8093086" y="398559"/>
          <a:ext cx="1050983" cy="1050983"/>
        </a:xfrm>
        <a:prstGeom prst="teardrop">
          <a:avLst>
            <a:gd name="adj" fmla="val 10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26C5BB-9F0F-4CCC-B4C1-59BF7E8B62F5}">
      <dsp:nvSpPr>
        <dsp:cNvPr id="0" name=""/>
        <dsp:cNvSpPr/>
      </dsp:nvSpPr>
      <dsp:spPr>
        <a:xfrm>
          <a:off x="8127917" y="433523"/>
          <a:ext cx="981320" cy="981239"/>
        </a:xfrm>
        <a:prstGeom prst="ellipse">
          <a:avLst/>
        </a:prstGeom>
        <a:solidFill>
          <a:schemeClr val="bg1">
            <a:lumMod val="95000"/>
            <a:alpha val="9000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7. Use of equipment and things</a:t>
          </a:r>
        </a:p>
      </dsp:txBody>
      <dsp:txXfrm>
        <a:off x="8267948" y="573727"/>
        <a:ext cx="701258" cy="700832"/>
      </dsp:txXfrm>
    </dsp:sp>
    <dsp:sp modelId="{20D30B23-752A-4B33-8A83-CF646CF38F7A}">
      <dsp:nvSpPr>
        <dsp:cNvPr id="0" name=""/>
        <dsp:cNvSpPr/>
      </dsp:nvSpPr>
      <dsp:spPr>
        <a:xfrm rot="2700000">
          <a:off x="7005915" y="398559"/>
          <a:ext cx="1050983" cy="1050983"/>
        </a:xfrm>
        <a:prstGeom prst="teardrop">
          <a:avLst>
            <a:gd name="adj" fmla="val 10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DBE665-3AD2-43AD-89CF-06D444141D9C}">
      <dsp:nvSpPr>
        <dsp:cNvPr id="0" name=""/>
        <dsp:cNvSpPr/>
      </dsp:nvSpPr>
      <dsp:spPr>
        <a:xfrm>
          <a:off x="7041849" y="433523"/>
          <a:ext cx="981320" cy="981239"/>
        </a:xfrm>
        <a:prstGeom prst="ellipse">
          <a:avLst/>
        </a:prstGeom>
        <a:solidFill>
          <a:schemeClr val="bg1">
            <a:lumMod val="95000"/>
            <a:alpha val="9000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6. Compensation Events</a:t>
          </a:r>
        </a:p>
      </dsp:txBody>
      <dsp:txXfrm>
        <a:off x="7181880" y="573727"/>
        <a:ext cx="701258" cy="700832"/>
      </dsp:txXfrm>
    </dsp:sp>
    <dsp:sp modelId="{0CE37BE6-9D30-48D1-93E0-9F14EFBE92FE}">
      <dsp:nvSpPr>
        <dsp:cNvPr id="0" name=""/>
        <dsp:cNvSpPr/>
      </dsp:nvSpPr>
      <dsp:spPr>
        <a:xfrm rot="2700000">
          <a:off x="5919846" y="398559"/>
          <a:ext cx="1050983" cy="1050983"/>
        </a:xfrm>
        <a:prstGeom prst="teardrop">
          <a:avLst>
            <a:gd name="adj" fmla="val 10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A87638-0C22-4F4E-AEF8-B74ABF77D6E6}">
      <dsp:nvSpPr>
        <dsp:cNvPr id="0" name=""/>
        <dsp:cNvSpPr/>
      </dsp:nvSpPr>
      <dsp:spPr>
        <a:xfrm>
          <a:off x="5954678" y="433523"/>
          <a:ext cx="981320" cy="981239"/>
        </a:xfrm>
        <a:prstGeom prst="ellipse">
          <a:avLst/>
        </a:prstGeom>
        <a:solidFill>
          <a:schemeClr val="bg1">
            <a:lumMod val="95000"/>
            <a:alpha val="9000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5. Payment</a:t>
          </a:r>
        </a:p>
      </dsp:txBody>
      <dsp:txXfrm>
        <a:off x="6094709" y="573727"/>
        <a:ext cx="701258" cy="700832"/>
      </dsp:txXfrm>
    </dsp:sp>
    <dsp:sp modelId="{F6CEB81B-FF29-4094-ABAA-77EE4770866A}">
      <dsp:nvSpPr>
        <dsp:cNvPr id="0" name=""/>
        <dsp:cNvSpPr/>
      </dsp:nvSpPr>
      <dsp:spPr>
        <a:xfrm rot="2700000">
          <a:off x="4833778" y="398559"/>
          <a:ext cx="1050983" cy="1050983"/>
        </a:xfrm>
        <a:prstGeom prst="teardrop">
          <a:avLst>
            <a:gd name="adj" fmla="val 10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365A49-E8B9-4EBA-AE3F-B3327D54E20A}">
      <dsp:nvSpPr>
        <dsp:cNvPr id="0" name=""/>
        <dsp:cNvSpPr/>
      </dsp:nvSpPr>
      <dsp:spPr>
        <a:xfrm>
          <a:off x="4868609" y="433523"/>
          <a:ext cx="981320" cy="981239"/>
        </a:xfrm>
        <a:prstGeom prst="ellipse">
          <a:avLst/>
        </a:prstGeom>
        <a:solidFill>
          <a:schemeClr val="bg1">
            <a:lumMod val="95000"/>
            <a:alpha val="9000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4. Quality Management</a:t>
          </a:r>
        </a:p>
      </dsp:txBody>
      <dsp:txXfrm>
        <a:off x="5008641" y="573727"/>
        <a:ext cx="701258" cy="700832"/>
      </dsp:txXfrm>
    </dsp:sp>
    <dsp:sp modelId="{68CA2306-7D3B-40AA-B0DD-235647CE798C}">
      <dsp:nvSpPr>
        <dsp:cNvPr id="0" name=""/>
        <dsp:cNvSpPr/>
      </dsp:nvSpPr>
      <dsp:spPr>
        <a:xfrm rot="2700000">
          <a:off x="3747710" y="398559"/>
          <a:ext cx="1050983" cy="1050983"/>
        </a:xfrm>
        <a:prstGeom prst="teardrop">
          <a:avLst>
            <a:gd name="adj" fmla="val 10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90CE4C-58E2-4DF6-A9AB-D2EBB1C62CA9}">
      <dsp:nvSpPr>
        <dsp:cNvPr id="0" name=""/>
        <dsp:cNvSpPr/>
      </dsp:nvSpPr>
      <dsp:spPr>
        <a:xfrm>
          <a:off x="3782541" y="433523"/>
          <a:ext cx="981320" cy="981239"/>
        </a:xfrm>
        <a:prstGeom prst="ellipse">
          <a:avLst/>
        </a:prstGeom>
        <a:solidFill>
          <a:schemeClr val="bg1">
            <a:lumMod val="95000"/>
            <a:alpha val="9000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3. Time</a:t>
          </a:r>
        </a:p>
      </dsp:txBody>
      <dsp:txXfrm>
        <a:off x="3922572" y="573727"/>
        <a:ext cx="701258" cy="700832"/>
      </dsp:txXfrm>
    </dsp:sp>
    <dsp:sp modelId="{A1343CAC-2F74-4974-913A-460A6DE778CF}">
      <dsp:nvSpPr>
        <dsp:cNvPr id="0" name=""/>
        <dsp:cNvSpPr/>
      </dsp:nvSpPr>
      <dsp:spPr>
        <a:xfrm rot="2700000">
          <a:off x="2660539" y="398559"/>
          <a:ext cx="1050983" cy="1050983"/>
        </a:xfrm>
        <a:prstGeom prst="teardrop">
          <a:avLst>
            <a:gd name="adj" fmla="val 10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47C4FD-0811-4073-AC58-2F9B23DDE4A3}">
      <dsp:nvSpPr>
        <dsp:cNvPr id="0" name=""/>
        <dsp:cNvSpPr/>
      </dsp:nvSpPr>
      <dsp:spPr>
        <a:xfrm>
          <a:off x="2696473" y="433523"/>
          <a:ext cx="981320" cy="981239"/>
        </a:xfrm>
        <a:prstGeom prst="ellipse">
          <a:avLst/>
        </a:prstGeom>
        <a:solidFill>
          <a:schemeClr val="bg1">
            <a:lumMod val="95000"/>
            <a:alpha val="9000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2. The </a:t>
          </a:r>
          <a:r>
            <a:rPr lang="en-GB" sz="900" i="1" kern="1200" dirty="0"/>
            <a:t>Contractor’s </a:t>
          </a:r>
          <a:r>
            <a:rPr lang="en-GB" sz="900" i="0" kern="1200" dirty="0"/>
            <a:t>main responsibilities</a:t>
          </a:r>
          <a:endParaRPr lang="en-GB" sz="900" kern="1200" dirty="0"/>
        </a:p>
      </dsp:txBody>
      <dsp:txXfrm>
        <a:off x="2836504" y="573727"/>
        <a:ext cx="701258" cy="700832"/>
      </dsp:txXfrm>
    </dsp:sp>
    <dsp:sp modelId="{8FC46236-3910-4F66-8B4B-921B5A9BF483}">
      <dsp:nvSpPr>
        <dsp:cNvPr id="0" name=""/>
        <dsp:cNvSpPr/>
      </dsp:nvSpPr>
      <dsp:spPr>
        <a:xfrm rot="2700000">
          <a:off x="1574471" y="398559"/>
          <a:ext cx="1050983" cy="1050983"/>
        </a:xfrm>
        <a:prstGeom prst="teardrop">
          <a:avLst>
            <a:gd name="adj" fmla="val 10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FD17BD-932E-43D1-AF6C-4BA6DCA90411}">
      <dsp:nvSpPr>
        <dsp:cNvPr id="0" name=""/>
        <dsp:cNvSpPr/>
      </dsp:nvSpPr>
      <dsp:spPr>
        <a:xfrm>
          <a:off x="1609302" y="433523"/>
          <a:ext cx="981320" cy="981239"/>
        </a:xfrm>
        <a:prstGeom prst="ellipse">
          <a:avLst/>
        </a:prstGeom>
        <a:solidFill>
          <a:schemeClr val="bg1">
            <a:lumMod val="95000"/>
            <a:alpha val="9000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1. General</a:t>
          </a:r>
        </a:p>
      </dsp:txBody>
      <dsp:txXfrm>
        <a:off x="1750436" y="573727"/>
        <a:ext cx="701258" cy="700832"/>
      </dsp:txXfrm>
    </dsp:sp>
    <dsp:sp modelId="{6D74DF25-0D2C-48AA-807C-6AF3B183777B}">
      <dsp:nvSpPr>
        <dsp:cNvPr id="0" name=""/>
        <dsp:cNvSpPr/>
      </dsp:nvSpPr>
      <dsp:spPr>
        <a:xfrm rot="2700000">
          <a:off x="488402" y="398559"/>
          <a:ext cx="1050983" cy="1050983"/>
        </a:xfrm>
        <a:prstGeom prst="teardrop">
          <a:avLst>
            <a:gd name="adj" fmla="val 10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EF044F-71F8-48B5-8506-B492208FB159}">
      <dsp:nvSpPr>
        <dsp:cNvPr id="0" name=""/>
        <dsp:cNvSpPr/>
      </dsp:nvSpPr>
      <dsp:spPr>
        <a:xfrm>
          <a:off x="523234" y="433523"/>
          <a:ext cx="981320" cy="981239"/>
        </a:xfrm>
        <a:prstGeom prst="ellipse">
          <a:avLst/>
        </a:prstGeom>
        <a:solidFill>
          <a:schemeClr val="bg1">
            <a:lumMod val="95000"/>
            <a:alpha val="9000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TSSC</a:t>
          </a:r>
        </a:p>
      </dsp:txBody>
      <dsp:txXfrm>
        <a:off x="663265" y="573727"/>
        <a:ext cx="701258" cy="7008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BE7F8-4F1C-485F-BC02-9EAF7D9DCA44}">
      <dsp:nvSpPr>
        <dsp:cNvPr id="0" name=""/>
        <dsp:cNvSpPr/>
      </dsp:nvSpPr>
      <dsp:spPr>
        <a:xfrm>
          <a:off x="10265873" y="398472"/>
          <a:ext cx="1050784" cy="1051340"/>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AB1679-8FBF-4D61-B982-F85F58556D99}">
      <dsp:nvSpPr>
        <dsp:cNvPr id="0" name=""/>
        <dsp:cNvSpPr/>
      </dsp:nvSpPr>
      <dsp:spPr>
        <a:xfrm>
          <a:off x="10300053" y="433523"/>
          <a:ext cx="981320" cy="981239"/>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9. Termination and resolving disputes</a:t>
          </a:r>
        </a:p>
      </dsp:txBody>
      <dsp:txXfrm>
        <a:off x="10440085" y="573727"/>
        <a:ext cx="701258" cy="700832"/>
      </dsp:txXfrm>
    </dsp:sp>
    <dsp:sp modelId="{CBEC36BB-CB3C-475D-AAB1-D2CAF92E42A5}">
      <dsp:nvSpPr>
        <dsp:cNvPr id="0" name=""/>
        <dsp:cNvSpPr/>
      </dsp:nvSpPr>
      <dsp:spPr>
        <a:xfrm rot="2700000">
          <a:off x="9179154" y="398559"/>
          <a:ext cx="1050983" cy="1050983"/>
        </a:xfrm>
        <a:prstGeom prst="teardrop">
          <a:avLst>
            <a:gd name="adj" fmla="val 1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50598-505A-461C-A1D0-288468F823AE}">
      <dsp:nvSpPr>
        <dsp:cNvPr id="0" name=""/>
        <dsp:cNvSpPr/>
      </dsp:nvSpPr>
      <dsp:spPr>
        <a:xfrm>
          <a:off x="9213985" y="433523"/>
          <a:ext cx="981320" cy="981239"/>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8. Liabilities and insurance</a:t>
          </a:r>
        </a:p>
      </dsp:txBody>
      <dsp:txXfrm>
        <a:off x="9354016" y="573727"/>
        <a:ext cx="701258" cy="700832"/>
      </dsp:txXfrm>
    </dsp:sp>
    <dsp:sp modelId="{6BB9D50B-5065-44EF-A2AE-A0764CC613AB}">
      <dsp:nvSpPr>
        <dsp:cNvPr id="0" name=""/>
        <dsp:cNvSpPr/>
      </dsp:nvSpPr>
      <dsp:spPr>
        <a:xfrm rot="2700000">
          <a:off x="8093086" y="398559"/>
          <a:ext cx="1050983" cy="1050983"/>
        </a:xfrm>
        <a:prstGeom prst="teardrop">
          <a:avLst>
            <a:gd name="adj" fmla="val 1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26C5BB-9F0F-4CCC-B4C1-59BF7E8B62F5}">
      <dsp:nvSpPr>
        <dsp:cNvPr id="0" name=""/>
        <dsp:cNvSpPr/>
      </dsp:nvSpPr>
      <dsp:spPr>
        <a:xfrm>
          <a:off x="8127917" y="433523"/>
          <a:ext cx="981320" cy="981239"/>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7. Title</a:t>
          </a:r>
        </a:p>
      </dsp:txBody>
      <dsp:txXfrm>
        <a:off x="8267948" y="573727"/>
        <a:ext cx="701258" cy="700832"/>
      </dsp:txXfrm>
    </dsp:sp>
    <dsp:sp modelId="{20D30B23-752A-4B33-8A83-CF646CF38F7A}">
      <dsp:nvSpPr>
        <dsp:cNvPr id="0" name=""/>
        <dsp:cNvSpPr/>
      </dsp:nvSpPr>
      <dsp:spPr>
        <a:xfrm rot="2700000">
          <a:off x="7005915" y="398559"/>
          <a:ext cx="1050983" cy="1050983"/>
        </a:xfrm>
        <a:prstGeom prst="teardrop">
          <a:avLst>
            <a:gd name="adj" fmla="val 1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DBE665-3AD2-43AD-89CF-06D444141D9C}">
      <dsp:nvSpPr>
        <dsp:cNvPr id="0" name=""/>
        <dsp:cNvSpPr/>
      </dsp:nvSpPr>
      <dsp:spPr>
        <a:xfrm>
          <a:off x="7041849" y="433523"/>
          <a:ext cx="981320" cy="981239"/>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6. Compensation Events</a:t>
          </a:r>
        </a:p>
      </dsp:txBody>
      <dsp:txXfrm>
        <a:off x="7181880" y="573727"/>
        <a:ext cx="701258" cy="700832"/>
      </dsp:txXfrm>
    </dsp:sp>
    <dsp:sp modelId="{0CE37BE6-9D30-48D1-93E0-9F14EFBE92FE}">
      <dsp:nvSpPr>
        <dsp:cNvPr id="0" name=""/>
        <dsp:cNvSpPr/>
      </dsp:nvSpPr>
      <dsp:spPr>
        <a:xfrm rot="2700000">
          <a:off x="5919846" y="398559"/>
          <a:ext cx="1050983" cy="1050983"/>
        </a:xfrm>
        <a:prstGeom prst="teardrop">
          <a:avLst>
            <a:gd name="adj" fmla="val 1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A87638-0C22-4F4E-AEF8-B74ABF77D6E6}">
      <dsp:nvSpPr>
        <dsp:cNvPr id="0" name=""/>
        <dsp:cNvSpPr/>
      </dsp:nvSpPr>
      <dsp:spPr>
        <a:xfrm>
          <a:off x="5954678" y="433523"/>
          <a:ext cx="981320" cy="981239"/>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5. Payment</a:t>
          </a:r>
        </a:p>
      </dsp:txBody>
      <dsp:txXfrm>
        <a:off x="6094709" y="573727"/>
        <a:ext cx="701258" cy="700832"/>
      </dsp:txXfrm>
    </dsp:sp>
    <dsp:sp modelId="{F6CEB81B-FF29-4094-ABAA-77EE4770866A}">
      <dsp:nvSpPr>
        <dsp:cNvPr id="0" name=""/>
        <dsp:cNvSpPr/>
      </dsp:nvSpPr>
      <dsp:spPr>
        <a:xfrm rot="2700000">
          <a:off x="4833778" y="398559"/>
          <a:ext cx="1050983" cy="1050983"/>
        </a:xfrm>
        <a:prstGeom prst="teardrop">
          <a:avLst>
            <a:gd name="adj" fmla="val 1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365A49-E8B9-4EBA-AE3F-B3327D54E20A}">
      <dsp:nvSpPr>
        <dsp:cNvPr id="0" name=""/>
        <dsp:cNvSpPr/>
      </dsp:nvSpPr>
      <dsp:spPr>
        <a:xfrm>
          <a:off x="4868609" y="433523"/>
          <a:ext cx="981320" cy="981239"/>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4. Quality Management</a:t>
          </a:r>
        </a:p>
      </dsp:txBody>
      <dsp:txXfrm>
        <a:off x="5008641" y="573727"/>
        <a:ext cx="701258" cy="700832"/>
      </dsp:txXfrm>
    </dsp:sp>
    <dsp:sp modelId="{68CA2306-7D3B-40AA-B0DD-235647CE798C}">
      <dsp:nvSpPr>
        <dsp:cNvPr id="0" name=""/>
        <dsp:cNvSpPr/>
      </dsp:nvSpPr>
      <dsp:spPr>
        <a:xfrm rot="2700000">
          <a:off x="3747710" y="398559"/>
          <a:ext cx="1050983" cy="1050983"/>
        </a:xfrm>
        <a:prstGeom prst="teardrop">
          <a:avLst>
            <a:gd name="adj" fmla="val 1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90CE4C-58E2-4DF6-A9AB-D2EBB1C62CA9}">
      <dsp:nvSpPr>
        <dsp:cNvPr id="0" name=""/>
        <dsp:cNvSpPr/>
      </dsp:nvSpPr>
      <dsp:spPr>
        <a:xfrm>
          <a:off x="3782541" y="433523"/>
          <a:ext cx="981320" cy="981239"/>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3. Time</a:t>
          </a:r>
        </a:p>
      </dsp:txBody>
      <dsp:txXfrm>
        <a:off x="3922572" y="573727"/>
        <a:ext cx="701258" cy="700832"/>
      </dsp:txXfrm>
    </dsp:sp>
    <dsp:sp modelId="{A1343CAC-2F74-4974-913A-460A6DE778CF}">
      <dsp:nvSpPr>
        <dsp:cNvPr id="0" name=""/>
        <dsp:cNvSpPr/>
      </dsp:nvSpPr>
      <dsp:spPr>
        <a:xfrm rot="2700000">
          <a:off x="2660539" y="398559"/>
          <a:ext cx="1050983" cy="1050983"/>
        </a:xfrm>
        <a:prstGeom prst="teardrop">
          <a:avLst>
            <a:gd name="adj" fmla="val 1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47C4FD-0811-4073-AC58-2F9B23DDE4A3}">
      <dsp:nvSpPr>
        <dsp:cNvPr id="0" name=""/>
        <dsp:cNvSpPr/>
      </dsp:nvSpPr>
      <dsp:spPr>
        <a:xfrm>
          <a:off x="2696473" y="433523"/>
          <a:ext cx="981320" cy="981239"/>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2. The Supplier</a:t>
          </a:r>
          <a:r>
            <a:rPr lang="en-GB" sz="900" i="1" kern="1200" dirty="0"/>
            <a:t>’s </a:t>
          </a:r>
          <a:r>
            <a:rPr lang="en-GB" sz="900" i="0" kern="1200" dirty="0"/>
            <a:t>main responsibilities</a:t>
          </a:r>
          <a:endParaRPr lang="en-GB" sz="900" kern="1200" dirty="0"/>
        </a:p>
      </dsp:txBody>
      <dsp:txXfrm>
        <a:off x="2836504" y="573727"/>
        <a:ext cx="701258" cy="700832"/>
      </dsp:txXfrm>
    </dsp:sp>
    <dsp:sp modelId="{8FC46236-3910-4F66-8B4B-921B5A9BF483}">
      <dsp:nvSpPr>
        <dsp:cNvPr id="0" name=""/>
        <dsp:cNvSpPr/>
      </dsp:nvSpPr>
      <dsp:spPr>
        <a:xfrm rot="2700000">
          <a:off x="1574471" y="398559"/>
          <a:ext cx="1050983" cy="1050983"/>
        </a:xfrm>
        <a:prstGeom prst="teardrop">
          <a:avLst>
            <a:gd name="adj" fmla="val 1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FD17BD-932E-43D1-AF6C-4BA6DCA90411}">
      <dsp:nvSpPr>
        <dsp:cNvPr id="0" name=""/>
        <dsp:cNvSpPr/>
      </dsp:nvSpPr>
      <dsp:spPr>
        <a:xfrm>
          <a:off x="1609302" y="433523"/>
          <a:ext cx="981320" cy="981239"/>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1. General</a:t>
          </a:r>
        </a:p>
      </dsp:txBody>
      <dsp:txXfrm>
        <a:off x="1750436" y="573727"/>
        <a:ext cx="701258" cy="700832"/>
      </dsp:txXfrm>
    </dsp:sp>
    <dsp:sp modelId="{6D74DF25-0D2C-48AA-807C-6AF3B183777B}">
      <dsp:nvSpPr>
        <dsp:cNvPr id="0" name=""/>
        <dsp:cNvSpPr/>
      </dsp:nvSpPr>
      <dsp:spPr>
        <a:xfrm rot="2700000">
          <a:off x="488402" y="398559"/>
          <a:ext cx="1050983" cy="1050983"/>
        </a:xfrm>
        <a:prstGeom prst="teardrop">
          <a:avLst>
            <a:gd name="adj" fmla="val 10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EF044F-71F8-48B5-8506-B492208FB159}">
      <dsp:nvSpPr>
        <dsp:cNvPr id="0" name=""/>
        <dsp:cNvSpPr/>
      </dsp:nvSpPr>
      <dsp:spPr>
        <a:xfrm>
          <a:off x="523234" y="433523"/>
          <a:ext cx="981320" cy="981239"/>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SSC</a:t>
          </a:r>
        </a:p>
      </dsp:txBody>
      <dsp:txXfrm>
        <a:off x="663265" y="573727"/>
        <a:ext cx="701258" cy="70083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D9F8AF-89DB-4878-A41D-E3A6CE1F1E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B31679D-8C69-4603-B4FE-59D86AA5C6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054E6E-6013-4FCC-9997-AAB942AF1C5E}" type="datetimeFigureOut">
              <a:rPr lang="en-GB" smtClean="0"/>
              <a:t>26/02/2024</a:t>
            </a:fld>
            <a:endParaRPr lang="en-GB"/>
          </a:p>
        </p:txBody>
      </p:sp>
      <p:sp>
        <p:nvSpPr>
          <p:cNvPr id="4" name="Footer Placeholder 3">
            <a:extLst>
              <a:ext uri="{FF2B5EF4-FFF2-40B4-BE49-F238E27FC236}">
                <a16:creationId xmlns:a16="http://schemas.microsoft.com/office/drawing/2014/main" id="{178D541B-379C-48AF-BA94-661C2CAD87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4D74BF6-7CE9-469C-A532-19552D53545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A658BA-741A-4464-B2BB-6A94D1D9E4A7}" type="slidenum">
              <a:rPr lang="en-GB" smtClean="0"/>
              <a:t>‹#›</a:t>
            </a:fld>
            <a:endParaRPr lang="en-GB"/>
          </a:p>
        </p:txBody>
      </p:sp>
    </p:spTree>
    <p:extLst>
      <p:ext uri="{BB962C8B-B14F-4D97-AF65-F5344CB8AC3E}">
        <p14:creationId xmlns:p14="http://schemas.microsoft.com/office/powerpoint/2010/main" val="575752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7F92CB-7B22-4B19-8043-C7DC223868FC}" type="datetimeFigureOut">
              <a:rPr lang="en-GB" smtClean="0"/>
              <a:t>26/02/2024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44B73D-144E-4479-B300-F3AE3BB680C9}" type="slidenum">
              <a:rPr lang="en-GB" smtClean="0"/>
              <a:t>‹#›</a:t>
            </a:fld>
            <a:endParaRPr lang="en-GB"/>
          </a:p>
        </p:txBody>
      </p:sp>
    </p:spTree>
    <p:extLst>
      <p:ext uri="{BB962C8B-B14F-4D97-AF65-F5344CB8AC3E}">
        <p14:creationId xmlns:p14="http://schemas.microsoft.com/office/powerpoint/2010/main" val="537317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2</a:t>
            </a:fld>
            <a:endParaRPr lang="en-GB"/>
          </a:p>
        </p:txBody>
      </p:sp>
    </p:spTree>
    <p:extLst>
      <p:ext uri="{BB962C8B-B14F-4D97-AF65-F5344CB8AC3E}">
        <p14:creationId xmlns:p14="http://schemas.microsoft.com/office/powerpoint/2010/main" val="2530515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44B73D-144E-4479-B300-F3AE3BB680C9}" type="slidenum">
              <a:rPr lang="en-GB" smtClean="0"/>
              <a:t>11</a:t>
            </a:fld>
            <a:endParaRPr lang="en-GB"/>
          </a:p>
        </p:txBody>
      </p:sp>
    </p:spTree>
    <p:extLst>
      <p:ext uri="{BB962C8B-B14F-4D97-AF65-F5344CB8AC3E}">
        <p14:creationId xmlns:p14="http://schemas.microsoft.com/office/powerpoint/2010/main" val="562384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12</a:t>
            </a:fld>
            <a:endParaRPr lang="en-GB"/>
          </a:p>
        </p:txBody>
      </p:sp>
    </p:spTree>
    <p:extLst>
      <p:ext uri="{BB962C8B-B14F-4D97-AF65-F5344CB8AC3E}">
        <p14:creationId xmlns:p14="http://schemas.microsoft.com/office/powerpoint/2010/main" val="1212360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13</a:t>
            </a:fld>
            <a:endParaRPr lang="en-GB"/>
          </a:p>
        </p:txBody>
      </p:sp>
    </p:spTree>
    <p:extLst>
      <p:ext uri="{BB962C8B-B14F-4D97-AF65-F5344CB8AC3E}">
        <p14:creationId xmlns:p14="http://schemas.microsoft.com/office/powerpoint/2010/main" val="3969095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14</a:t>
            </a:fld>
            <a:endParaRPr lang="en-GB"/>
          </a:p>
        </p:txBody>
      </p:sp>
    </p:spTree>
    <p:extLst>
      <p:ext uri="{BB962C8B-B14F-4D97-AF65-F5344CB8AC3E}">
        <p14:creationId xmlns:p14="http://schemas.microsoft.com/office/powerpoint/2010/main" val="800401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15</a:t>
            </a:fld>
            <a:endParaRPr lang="en-GB"/>
          </a:p>
        </p:txBody>
      </p:sp>
    </p:spTree>
    <p:extLst>
      <p:ext uri="{BB962C8B-B14F-4D97-AF65-F5344CB8AC3E}">
        <p14:creationId xmlns:p14="http://schemas.microsoft.com/office/powerpoint/2010/main" val="3227009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16</a:t>
            </a:fld>
            <a:endParaRPr lang="en-GB"/>
          </a:p>
        </p:txBody>
      </p:sp>
    </p:spTree>
    <p:extLst>
      <p:ext uri="{BB962C8B-B14F-4D97-AF65-F5344CB8AC3E}">
        <p14:creationId xmlns:p14="http://schemas.microsoft.com/office/powerpoint/2010/main" val="2088851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44B73D-144E-4479-B300-F3AE3BB680C9}" type="slidenum">
              <a:rPr lang="en-GB" smtClean="0"/>
              <a:t>17</a:t>
            </a:fld>
            <a:endParaRPr lang="en-GB"/>
          </a:p>
        </p:txBody>
      </p:sp>
    </p:spTree>
    <p:extLst>
      <p:ext uri="{BB962C8B-B14F-4D97-AF65-F5344CB8AC3E}">
        <p14:creationId xmlns:p14="http://schemas.microsoft.com/office/powerpoint/2010/main" val="2161394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18</a:t>
            </a:fld>
            <a:endParaRPr lang="en-GB"/>
          </a:p>
        </p:txBody>
      </p:sp>
    </p:spTree>
    <p:extLst>
      <p:ext uri="{BB962C8B-B14F-4D97-AF65-F5344CB8AC3E}">
        <p14:creationId xmlns:p14="http://schemas.microsoft.com/office/powerpoint/2010/main" val="1846604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19</a:t>
            </a:fld>
            <a:endParaRPr lang="en-GB"/>
          </a:p>
        </p:txBody>
      </p:sp>
    </p:spTree>
    <p:extLst>
      <p:ext uri="{BB962C8B-B14F-4D97-AF65-F5344CB8AC3E}">
        <p14:creationId xmlns:p14="http://schemas.microsoft.com/office/powerpoint/2010/main" val="1706987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20</a:t>
            </a:fld>
            <a:endParaRPr lang="en-GB"/>
          </a:p>
        </p:txBody>
      </p:sp>
    </p:spTree>
    <p:extLst>
      <p:ext uri="{BB962C8B-B14F-4D97-AF65-F5344CB8AC3E}">
        <p14:creationId xmlns:p14="http://schemas.microsoft.com/office/powerpoint/2010/main" val="2299710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3</a:t>
            </a:fld>
            <a:endParaRPr lang="en-GB"/>
          </a:p>
        </p:txBody>
      </p:sp>
    </p:spTree>
    <p:extLst>
      <p:ext uri="{BB962C8B-B14F-4D97-AF65-F5344CB8AC3E}">
        <p14:creationId xmlns:p14="http://schemas.microsoft.com/office/powerpoint/2010/main" val="626393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21</a:t>
            </a:fld>
            <a:endParaRPr lang="en-GB"/>
          </a:p>
        </p:txBody>
      </p:sp>
    </p:spTree>
    <p:extLst>
      <p:ext uri="{BB962C8B-B14F-4D97-AF65-F5344CB8AC3E}">
        <p14:creationId xmlns:p14="http://schemas.microsoft.com/office/powerpoint/2010/main" val="360401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22</a:t>
            </a:fld>
            <a:endParaRPr lang="en-GB"/>
          </a:p>
        </p:txBody>
      </p:sp>
    </p:spTree>
    <p:extLst>
      <p:ext uri="{BB962C8B-B14F-4D97-AF65-F5344CB8AC3E}">
        <p14:creationId xmlns:p14="http://schemas.microsoft.com/office/powerpoint/2010/main" val="4002766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44B73D-144E-4479-B300-F3AE3BB680C9}" type="slidenum">
              <a:rPr lang="en-GB" smtClean="0"/>
              <a:t>23</a:t>
            </a:fld>
            <a:endParaRPr lang="en-GB"/>
          </a:p>
        </p:txBody>
      </p:sp>
    </p:spTree>
    <p:extLst>
      <p:ext uri="{BB962C8B-B14F-4D97-AF65-F5344CB8AC3E}">
        <p14:creationId xmlns:p14="http://schemas.microsoft.com/office/powerpoint/2010/main" val="1954555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24</a:t>
            </a:fld>
            <a:endParaRPr lang="en-GB"/>
          </a:p>
        </p:txBody>
      </p:sp>
    </p:spTree>
    <p:extLst>
      <p:ext uri="{BB962C8B-B14F-4D97-AF65-F5344CB8AC3E}">
        <p14:creationId xmlns:p14="http://schemas.microsoft.com/office/powerpoint/2010/main" val="2776671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25</a:t>
            </a:fld>
            <a:endParaRPr lang="en-GB"/>
          </a:p>
        </p:txBody>
      </p:sp>
    </p:spTree>
    <p:extLst>
      <p:ext uri="{BB962C8B-B14F-4D97-AF65-F5344CB8AC3E}">
        <p14:creationId xmlns:p14="http://schemas.microsoft.com/office/powerpoint/2010/main" val="3232868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26</a:t>
            </a:fld>
            <a:endParaRPr lang="en-GB"/>
          </a:p>
        </p:txBody>
      </p:sp>
    </p:spTree>
    <p:extLst>
      <p:ext uri="{BB962C8B-B14F-4D97-AF65-F5344CB8AC3E}">
        <p14:creationId xmlns:p14="http://schemas.microsoft.com/office/powerpoint/2010/main" val="1538485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27</a:t>
            </a:fld>
            <a:endParaRPr lang="en-GB"/>
          </a:p>
        </p:txBody>
      </p:sp>
    </p:spTree>
    <p:extLst>
      <p:ext uri="{BB962C8B-B14F-4D97-AF65-F5344CB8AC3E}">
        <p14:creationId xmlns:p14="http://schemas.microsoft.com/office/powerpoint/2010/main" val="4105063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28</a:t>
            </a:fld>
            <a:endParaRPr lang="en-GB"/>
          </a:p>
        </p:txBody>
      </p:sp>
    </p:spTree>
    <p:extLst>
      <p:ext uri="{BB962C8B-B14F-4D97-AF65-F5344CB8AC3E}">
        <p14:creationId xmlns:p14="http://schemas.microsoft.com/office/powerpoint/2010/main" val="1337526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29</a:t>
            </a:fld>
            <a:endParaRPr lang="en-GB"/>
          </a:p>
        </p:txBody>
      </p:sp>
    </p:spTree>
    <p:extLst>
      <p:ext uri="{BB962C8B-B14F-4D97-AF65-F5344CB8AC3E}">
        <p14:creationId xmlns:p14="http://schemas.microsoft.com/office/powerpoint/2010/main" val="3214028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30</a:t>
            </a:fld>
            <a:endParaRPr lang="en-GB"/>
          </a:p>
        </p:txBody>
      </p:sp>
    </p:spTree>
    <p:extLst>
      <p:ext uri="{BB962C8B-B14F-4D97-AF65-F5344CB8AC3E}">
        <p14:creationId xmlns:p14="http://schemas.microsoft.com/office/powerpoint/2010/main" val="3654080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4</a:t>
            </a:fld>
            <a:endParaRPr lang="en-GB"/>
          </a:p>
        </p:txBody>
      </p:sp>
    </p:spTree>
    <p:extLst>
      <p:ext uri="{BB962C8B-B14F-4D97-AF65-F5344CB8AC3E}">
        <p14:creationId xmlns:p14="http://schemas.microsoft.com/office/powerpoint/2010/main" val="15711161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44B73D-144E-4479-B300-F3AE3BB680C9}" type="slidenum">
              <a:rPr lang="en-GB" smtClean="0"/>
              <a:t>31</a:t>
            </a:fld>
            <a:endParaRPr lang="en-GB"/>
          </a:p>
        </p:txBody>
      </p:sp>
    </p:spTree>
    <p:extLst>
      <p:ext uri="{BB962C8B-B14F-4D97-AF65-F5344CB8AC3E}">
        <p14:creationId xmlns:p14="http://schemas.microsoft.com/office/powerpoint/2010/main" val="961391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32</a:t>
            </a:fld>
            <a:endParaRPr lang="en-GB"/>
          </a:p>
        </p:txBody>
      </p:sp>
    </p:spTree>
    <p:extLst>
      <p:ext uri="{BB962C8B-B14F-4D97-AF65-F5344CB8AC3E}">
        <p14:creationId xmlns:p14="http://schemas.microsoft.com/office/powerpoint/2010/main" val="12340750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33</a:t>
            </a:fld>
            <a:endParaRPr lang="en-GB"/>
          </a:p>
        </p:txBody>
      </p:sp>
    </p:spTree>
    <p:extLst>
      <p:ext uri="{BB962C8B-B14F-4D97-AF65-F5344CB8AC3E}">
        <p14:creationId xmlns:p14="http://schemas.microsoft.com/office/powerpoint/2010/main" val="8105164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34</a:t>
            </a:fld>
            <a:endParaRPr lang="en-GB"/>
          </a:p>
        </p:txBody>
      </p:sp>
    </p:spTree>
    <p:extLst>
      <p:ext uri="{BB962C8B-B14F-4D97-AF65-F5344CB8AC3E}">
        <p14:creationId xmlns:p14="http://schemas.microsoft.com/office/powerpoint/2010/main" val="22926423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35</a:t>
            </a:fld>
            <a:endParaRPr lang="en-GB"/>
          </a:p>
        </p:txBody>
      </p:sp>
    </p:spTree>
    <p:extLst>
      <p:ext uri="{BB962C8B-B14F-4D97-AF65-F5344CB8AC3E}">
        <p14:creationId xmlns:p14="http://schemas.microsoft.com/office/powerpoint/2010/main" val="21711794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36</a:t>
            </a:fld>
            <a:endParaRPr lang="en-GB"/>
          </a:p>
        </p:txBody>
      </p:sp>
    </p:spTree>
    <p:extLst>
      <p:ext uri="{BB962C8B-B14F-4D97-AF65-F5344CB8AC3E}">
        <p14:creationId xmlns:p14="http://schemas.microsoft.com/office/powerpoint/2010/main" val="15053386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37</a:t>
            </a:fld>
            <a:endParaRPr lang="en-GB"/>
          </a:p>
        </p:txBody>
      </p:sp>
    </p:spTree>
    <p:extLst>
      <p:ext uri="{BB962C8B-B14F-4D97-AF65-F5344CB8AC3E}">
        <p14:creationId xmlns:p14="http://schemas.microsoft.com/office/powerpoint/2010/main" val="24667854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38</a:t>
            </a:fld>
            <a:endParaRPr lang="en-GB"/>
          </a:p>
        </p:txBody>
      </p:sp>
    </p:spTree>
    <p:extLst>
      <p:ext uri="{BB962C8B-B14F-4D97-AF65-F5344CB8AC3E}">
        <p14:creationId xmlns:p14="http://schemas.microsoft.com/office/powerpoint/2010/main" val="2183131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39</a:t>
            </a:fld>
            <a:endParaRPr lang="en-GB"/>
          </a:p>
        </p:txBody>
      </p:sp>
    </p:spTree>
    <p:extLst>
      <p:ext uri="{BB962C8B-B14F-4D97-AF65-F5344CB8AC3E}">
        <p14:creationId xmlns:p14="http://schemas.microsoft.com/office/powerpoint/2010/main" val="26392568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40</a:t>
            </a:fld>
            <a:endParaRPr lang="en-GB"/>
          </a:p>
        </p:txBody>
      </p:sp>
    </p:spTree>
    <p:extLst>
      <p:ext uri="{BB962C8B-B14F-4D97-AF65-F5344CB8AC3E}">
        <p14:creationId xmlns:p14="http://schemas.microsoft.com/office/powerpoint/2010/main" val="1657888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44B73D-144E-4479-B300-F3AE3BB680C9}" type="slidenum">
              <a:rPr lang="en-GB" smtClean="0"/>
              <a:t>5</a:t>
            </a:fld>
            <a:endParaRPr lang="en-GB"/>
          </a:p>
        </p:txBody>
      </p:sp>
    </p:spTree>
    <p:extLst>
      <p:ext uri="{BB962C8B-B14F-4D97-AF65-F5344CB8AC3E}">
        <p14:creationId xmlns:p14="http://schemas.microsoft.com/office/powerpoint/2010/main" val="21055686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44B73D-144E-4479-B300-F3AE3BB680C9}" type="slidenum">
              <a:rPr lang="en-GB" smtClean="0"/>
              <a:t>41</a:t>
            </a:fld>
            <a:endParaRPr lang="en-GB"/>
          </a:p>
        </p:txBody>
      </p:sp>
    </p:spTree>
    <p:extLst>
      <p:ext uri="{BB962C8B-B14F-4D97-AF65-F5344CB8AC3E}">
        <p14:creationId xmlns:p14="http://schemas.microsoft.com/office/powerpoint/2010/main" val="6882052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42</a:t>
            </a:fld>
            <a:endParaRPr lang="en-GB"/>
          </a:p>
        </p:txBody>
      </p:sp>
    </p:spTree>
    <p:extLst>
      <p:ext uri="{BB962C8B-B14F-4D97-AF65-F5344CB8AC3E}">
        <p14:creationId xmlns:p14="http://schemas.microsoft.com/office/powerpoint/2010/main" val="40772810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43</a:t>
            </a:fld>
            <a:endParaRPr lang="en-GB"/>
          </a:p>
        </p:txBody>
      </p:sp>
    </p:spTree>
    <p:extLst>
      <p:ext uri="{BB962C8B-B14F-4D97-AF65-F5344CB8AC3E}">
        <p14:creationId xmlns:p14="http://schemas.microsoft.com/office/powerpoint/2010/main" val="42612336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44</a:t>
            </a:fld>
            <a:endParaRPr lang="en-GB"/>
          </a:p>
        </p:txBody>
      </p:sp>
    </p:spTree>
    <p:extLst>
      <p:ext uri="{BB962C8B-B14F-4D97-AF65-F5344CB8AC3E}">
        <p14:creationId xmlns:p14="http://schemas.microsoft.com/office/powerpoint/2010/main" val="1635017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45</a:t>
            </a:fld>
            <a:endParaRPr lang="en-GB"/>
          </a:p>
        </p:txBody>
      </p:sp>
    </p:spTree>
    <p:extLst>
      <p:ext uri="{BB962C8B-B14F-4D97-AF65-F5344CB8AC3E}">
        <p14:creationId xmlns:p14="http://schemas.microsoft.com/office/powerpoint/2010/main" val="2300567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46</a:t>
            </a:fld>
            <a:endParaRPr lang="en-GB"/>
          </a:p>
        </p:txBody>
      </p:sp>
    </p:spTree>
    <p:extLst>
      <p:ext uri="{BB962C8B-B14F-4D97-AF65-F5344CB8AC3E}">
        <p14:creationId xmlns:p14="http://schemas.microsoft.com/office/powerpoint/2010/main" val="33025662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47</a:t>
            </a:fld>
            <a:endParaRPr lang="en-GB"/>
          </a:p>
        </p:txBody>
      </p:sp>
    </p:spTree>
    <p:extLst>
      <p:ext uri="{BB962C8B-B14F-4D97-AF65-F5344CB8AC3E}">
        <p14:creationId xmlns:p14="http://schemas.microsoft.com/office/powerpoint/2010/main" val="15384854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48</a:t>
            </a:fld>
            <a:endParaRPr lang="en-GB"/>
          </a:p>
        </p:txBody>
      </p:sp>
    </p:spTree>
    <p:extLst>
      <p:ext uri="{BB962C8B-B14F-4D97-AF65-F5344CB8AC3E}">
        <p14:creationId xmlns:p14="http://schemas.microsoft.com/office/powerpoint/2010/main" val="27271996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49</a:t>
            </a:fld>
            <a:endParaRPr lang="en-GB"/>
          </a:p>
        </p:txBody>
      </p:sp>
    </p:spTree>
    <p:extLst>
      <p:ext uri="{BB962C8B-B14F-4D97-AF65-F5344CB8AC3E}">
        <p14:creationId xmlns:p14="http://schemas.microsoft.com/office/powerpoint/2010/main" val="23097872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50</a:t>
            </a:fld>
            <a:endParaRPr lang="en-GB"/>
          </a:p>
        </p:txBody>
      </p:sp>
    </p:spTree>
    <p:extLst>
      <p:ext uri="{BB962C8B-B14F-4D97-AF65-F5344CB8AC3E}">
        <p14:creationId xmlns:p14="http://schemas.microsoft.com/office/powerpoint/2010/main" val="3641702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6</a:t>
            </a:fld>
            <a:endParaRPr lang="en-GB"/>
          </a:p>
        </p:txBody>
      </p:sp>
    </p:spTree>
    <p:extLst>
      <p:ext uri="{BB962C8B-B14F-4D97-AF65-F5344CB8AC3E}">
        <p14:creationId xmlns:p14="http://schemas.microsoft.com/office/powerpoint/2010/main" val="34922619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44B73D-144E-4479-B300-F3AE3BB680C9}" type="slidenum">
              <a:rPr lang="en-GB" smtClean="0"/>
              <a:t>51</a:t>
            </a:fld>
            <a:endParaRPr lang="en-GB"/>
          </a:p>
        </p:txBody>
      </p:sp>
    </p:spTree>
    <p:extLst>
      <p:ext uri="{BB962C8B-B14F-4D97-AF65-F5344CB8AC3E}">
        <p14:creationId xmlns:p14="http://schemas.microsoft.com/office/powerpoint/2010/main" val="22143796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52</a:t>
            </a:fld>
            <a:endParaRPr lang="en-GB"/>
          </a:p>
        </p:txBody>
      </p:sp>
    </p:spTree>
    <p:extLst>
      <p:ext uri="{BB962C8B-B14F-4D97-AF65-F5344CB8AC3E}">
        <p14:creationId xmlns:p14="http://schemas.microsoft.com/office/powerpoint/2010/main" val="41550400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53</a:t>
            </a:fld>
            <a:endParaRPr lang="en-GB"/>
          </a:p>
        </p:txBody>
      </p:sp>
    </p:spTree>
    <p:extLst>
      <p:ext uri="{BB962C8B-B14F-4D97-AF65-F5344CB8AC3E}">
        <p14:creationId xmlns:p14="http://schemas.microsoft.com/office/powerpoint/2010/main" val="24667854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54</a:t>
            </a:fld>
            <a:endParaRPr lang="en-GB"/>
          </a:p>
        </p:txBody>
      </p:sp>
    </p:spTree>
    <p:extLst>
      <p:ext uri="{BB962C8B-B14F-4D97-AF65-F5344CB8AC3E}">
        <p14:creationId xmlns:p14="http://schemas.microsoft.com/office/powerpoint/2010/main" val="21831310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9944B73D-144E-4479-B300-F3AE3BB680C9}" type="slidenum">
              <a:rPr lang="en-GB" smtClean="0"/>
              <a:t>55</a:t>
            </a:fld>
            <a:endParaRPr lang="en-GB"/>
          </a:p>
        </p:txBody>
      </p:sp>
    </p:spTree>
    <p:extLst>
      <p:ext uri="{BB962C8B-B14F-4D97-AF65-F5344CB8AC3E}">
        <p14:creationId xmlns:p14="http://schemas.microsoft.com/office/powerpoint/2010/main" val="26392568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56</a:t>
            </a:fld>
            <a:endParaRPr lang="en-GB"/>
          </a:p>
        </p:txBody>
      </p:sp>
    </p:spTree>
    <p:extLst>
      <p:ext uri="{BB962C8B-B14F-4D97-AF65-F5344CB8AC3E}">
        <p14:creationId xmlns:p14="http://schemas.microsoft.com/office/powerpoint/2010/main" val="16578885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44B73D-144E-4479-B300-F3AE3BB680C9}" type="slidenum">
              <a:rPr lang="en-GB" smtClean="0"/>
              <a:t>57</a:t>
            </a:fld>
            <a:endParaRPr lang="en-GB"/>
          </a:p>
        </p:txBody>
      </p:sp>
    </p:spTree>
    <p:extLst>
      <p:ext uri="{BB962C8B-B14F-4D97-AF65-F5344CB8AC3E}">
        <p14:creationId xmlns:p14="http://schemas.microsoft.com/office/powerpoint/2010/main" val="108395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58</a:t>
            </a:fld>
            <a:endParaRPr lang="en-GB"/>
          </a:p>
        </p:txBody>
      </p:sp>
    </p:spTree>
    <p:extLst>
      <p:ext uri="{BB962C8B-B14F-4D97-AF65-F5344CB8AC3E}">
        <p14:creationId xmlns:p14="http://schemas.microsoft.com/office/powerpoint/2010/main" val="33582836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59</a:t>
            </a:fld>
            <a:endParaRPr lang="en-GB"/>
          </a:p>
        </p:txBody>
      </p:sp>
    </p:spTree>
    <p:extLst>
      <p:ext uri="{BB962C8B-B14F-4D97-AF65-F5344CB8AC3E}">
        <p14:creationId xmlns:p14="http://schemas.microsoft.com/office/powerpoint/2010/main" val="16108844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60</a:t>
            </a:fld>
            <a:endParaRPr lang="en-GB"/>
          </a:p>
        </p:txBody>
      </p:sp>
    </p:spTree>
    <p:extLst>
      <p:ext uri="{BB962C8B-B14F-4D97-AF65-F5344CB8AC3E}">
        <p14:creationId xmlns:p14="http://schemas.microsoft.com/office/powerpoint/2010/main" val="2721168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7</a:t>
            </a:fld>
            <a:endParaRPr lang="en-GB"/>
          </a:p>
        </p:txBody>
      </p:sp>
    </p:spTree>
    <p:extLst>
      <p:ext uri="{BB962C8B-B14F-4D97-AF65-F5344CB8AC3E}">
        <p14:creationId xmlns:p14="http://schemas.microsoft.com/office/powerpoint/2010/main" val="27403837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61</a:t>
            </a:fld>
            <a:endParaRPr lang="en-GB"/>
          </a:p>
        </p:txBody>
      </p:sp>
    </p:spTree>
    <p:extLst>
      <p:ext uri="{BB962C8B-B14F-4D97-AF65-F5344CB8AC3E}">
        <p14:creationId xmlns:p14="http://schemas.microsoft.com/office/powerpoint/2010/main" val="41483621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62</a:t>
            </a:fld>
            <a:endParaRPr lang="en-GB"/>
          </a:p>
        </p:txBody>
      </p:sp>
    </p:spTree>
    <p:extLst>
      <p:ext uri="{BB962C8B-B14F-4D97-AF65-F5344CB8AC3E}">
        <p14:creationId xmlns:p14="http://schemas.microsoft.com/office/powerpoint/2010/main" val="37615019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63</a:t>
            </a:fld>
            <a:endParaRPr lang="en-GB"/>
          </a:p>
        </p:txBody>
      </p:sp>
    </p:spTree>
    <p:extLst>
      <p:ext uri="{BB962C8B-B14F-4D97-AF65-F5344CB8AC3E}">
        <p14:creationId xmlns:p14="http://schemas.microsoft.com/office/powerpoint/2010/main" val="26353118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64</a:t>
            </a:fld>
            <a:endParaRPr lang="en-GB"/>
          </a:p>
        </p:txBody>
      </p:sp>
    </p:spTree>
    <p:extLst>
      <p:ext uri="{BB962C8B-B14F-4D97-AF65-F5344CB8AC3E}">
        <p14:creationId xmlns:p14="http://schemas.microsoft.com/office/powerpoint/2010/main" val="7136375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65</a:t>
            </a:fld>
            <a:endParaRPr lang="en-GB"/>
          </a:p>
        </p:txBody>
      </p:sp>
    </p:spTree>
    <p:extLst>
      <p:ext uri="{BB962C8B-B14F-4D97-AF65-F5344CB8AC3E}">
        <p14:creationId xmlns:p14="http://schemas.microsoft.com/office/powerpoint/2010/main" val="37640253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66</a:t>
            </a:fld>
            <a:endParaRPr lang="en-GB"/>
          </a:p>
        </p:txBody>
      </p:sp>
    </p:spTree>
    <p:extLst>
      <p:ext uri="{BB962C8B-B14F-4D97-AF65-F5344CB8AC3E}">
        <p14:creationId xmlns:p14="http://schemas.microsoft.com/office/powerpoint/2010/main" val="24108067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67</a:t>
            </a:fld>
            <a:endParaRPr lang="en-GB"/>
          </a:p>
        </p:txBody>
      </p:sp>
    </p:spTree>
    <p:extLst>
      <p:ext uri="{BB962C8B-B14F-4D97-AF65-F5344CB8AC3E}">
        <p14:creationId xmlns:p14="http://schemas.microsoft.com/office/powerpoint/2010/main" val="23424617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68</a:t>
            </a:fld>
            <a:endParaRPr lang="en-GB"/>
          </a:p>
        </p:txBody>
      </p:sp>
    </p:spTree>
    <p:extLst>
      <p:ext uri="{BB962C8B-B14F-4D97-AF65-F5344CB8AC3E}">
        <p14:creationId xmlns:p14="http://schemas.microsoft.com/office/powerpoint/2010/main" val="18372781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69</a:t>
            </a:fld>
            <a:endParaRPr lang="en-GB"/>
          </a:p>
        </p:txBody>
      </p:sp>
    </p:spTree>
    <p:extLst>
      <p:ext uri="{BB962C8B-B14F-4D97-AF65-F5344CB8AC3E}">
        <p14:creationId xmlns:p14="http://schemas.microsoft.com/office/powerpoint/2010/main" val="34722503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70</a:t>
            </a:fld>
            <a:endParaRPr lang="en-GB"/>
          </a:p>
        </p:txBody>
      </p:sp>
    </p:spTree>
    <p:extLst>
      <p:ext uri="{BB962C8B-B14F-4D97-AF65-F5344CB8AC3E}">
        <p14:creationId xmlns:p14="http://schemas.microsoft.com/office/powerpoint/2010/main" val="376240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8</a:t>
            </a:fld>
            <a:endParaRPr lang="en-GB"/>
          </a:p>
        </p:txBody>
      </p:sp>
    </p:spTree>
    <p:extLst>
      <p:ext uri="{BB962C8B-B14F-4D97-AF65-F5344CB8AC3E}">
        <p14:creationId xmlns:p14="http://schemas.microsoft.com/office/powerpoint/2010/main" val="34123723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71</a:t>
            </a:fld>
            <a:endParaRPr lang="en-GB"/>
          </a:p>
        </p:txBody>
      </p:sp>
    </p:spTree>
    <p:extLst>
      <p:ext uri="{BB962C8B-B14F-4D97-AF65-F5344CB8AC3E}">
        <p14:creationId xmlns:p14="http://schemas.microsoft.com/office/powerpoint/2010/main" val="23092425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72</a:t>
            </a:fld>
            <a:endParaRPr lang="en-GB"/>
          </a:p>
        </p:txBody>
      </p:sp>
    </p:spTree>
    <p:extLst>
      <p:ext uri="{BB962C8B-B14F-4D97-AF65-F5344CB8AC3E}">
        <p14:creationId xmlns:p14="http://schemas.microsoft.com/office/powerpoint/2010/main" val="202273135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73</a:t>
            </a:fld>
            <a:endParaRPr lang="en-GB"/>
          </a:p>
        </p:txBody>
      </p:sp>
    </p:spTree>
    <p:extLst>
      <p:ext uri="{BB962C8B-B14F-4D97-AF65-F5344CB8AC3E}">
        <p14:creationId xmlns:p14="http://schemas.microsoft.com/office/powerpoint/2010/main" val="135604735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74</a:t>
            </a:fld>
            <a:endParaRPr lang="en-GB"/>
          </a:p>
        </p:txBody>
      </p:sp>
    </p:spTree>
    <p:extLst>
      <p:ext uri="{BB962C8B-B14F-4D97-AF65-F5344CB8AC3E}">
        <p14:creationId xmlns:p14="http://schemas.microsoft.com/office/powerpoint/2010/main" val="96452774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75</a:t>
            </a:fld>
            <a:endParaRPr lang="en-GB"/>
          </a:p>
        </p:txBody>
      </p:sp>
    </p:spTree>
    <p:extLst>
      <p:ext uri="{BB962C8B-B14F-4D97-AF65-F5344CB8AC3E}">
        <p14:creationId xmlns:p14="http://schemas.microsoft.com/office/powerpoint/2010/main" val="245181856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76</a:t>
            </a:fld>
            <a:endParaRPr lang="en-GB" dirty="0"/>
          </a:p>
        </p:txBody>
      </p:sp>
    </p:spTree>
    <p:extLst>
      <p:ext uri="{BB962C8B-B14F-4D97-AF65-F5344CB8AC3E}">
        <p14:creationId xmlns:p14="http://schemas.microsoft.com/office/powerpoint/2010/main" val="334454468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77</a:t>
            </a:fld>
            <a:endParaRPr lang="en-GB" dirty="0"/>
          </a:p>
        </p:txBody>
      </p:sp>
    </p:spTree>
    <p:extLst>
      <p:ext uri="{BB962C8B-B14F-4D97-AF65-F5344CB8AC3E}">
        <p14:creationId xmlns:p14="http://schemas.microsoft.com/office/powerpoint/2010/main" val="33329432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44B73D-144E-4479-B300-F3AE3BB680C9}" type="slidenum">
              <a:rPr lang="en-GB" smtClean="0"/>
              <a:t>78</a:t>
            </a:fld>
            <a:endParaRPr lang="en-GB"/>
          </a:p>
        </p:txBody>
      </p:sp>
    </p:spTree>
    <p:extLst>
      <p:ext uri="{BB962C8B-B14F-4D97-AF65-F5344CB8AC3E}">
        <p14:creationId xmlns:p14="http://schemas.microsoft.com/office/powerpoint/2010/main" val="348092073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44B73D-144E-4479-B300-F3AE3BB680C9}" type="slidenum">
              <a:rPr lang="en-GB" smtClean="0"/>
              <a:t>79</a:t>
            </a:fld>
            <a:endParaRPr lang="en-GB"/>
          </a:p>
        </p:txBody>
      </p:sp>
    </p:spTree>
    <p:extLst>
      <p:ext uri="{BB962C8B-B14F-4D97-AF65-F5344CB8AC3E}">
        <p14:creationId xmlns:p14="http://schemas.microsoft.com/office/powerpoint/2010/main" val="93523674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44B73D-144E-4479-B300-F3AE3BB680C9}" type="slidenum">
              <a:rPr lang="en-GB" smtClean="0"/>
              <a:t>80</a:t>
            </a:fld>
            <a:endParaRPr lang="en-GB"/>
          </a:p>
        </p:txBody>
      </p:sp>
    </p:spTree>
    <p:extLst>
      <p:ext uri="{BB962C8B-B14F-4D97-AF65-F5344CB8AC3E}">
        <p14:creationId xmlns:p14="http://schemas.microsoft.com/office/powerpoint/2010/main" val="206661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9</a:t>
            </a:fld>
            <a:endParaRPr lang="en-GB"/>
          </a:p>
        </p:txBody>
      </p:sp>
    </p:spTree>
    <p:extLst>
      <p:ext uri="{BB962C8B-B14F-4D97-AF65-F5344CB8AC3E}">
        <p14:creationId xmlns:p14="http://schemas.microsoft.com/office/powerpoint/2010/main" val="194409983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44B73D-144E-4479-B300-F3AE3BB680C9}" type="slidenum">
              <a:rPr lang="en-GB" smtClean="0"/>
              <a:t>81</a:t>
            </a:fld>
            <a:endParaRPr lang="en-GB"/>
          </a:p>
        </p:txBody>
      </p:sp>
    </p:spTree>
    <p:extLst>
      <p:ext uri="{BB962C8B-B14F-4D97-AF65-F5344CB8AC3E}">
        <p14:creationId xmlns:p14="http://schemas.microsoft.com/office/powerpoint/2010/main" val="32807851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44B73D-144E-4479-B300-F3AE3BB680C9}" type="slidenum">
              <a:rPr lang="en-GB" smtClean="0"/>
              <a:t>82</a:t>
            </a:fld>
            <a:endParaRPr lang="en-GB"/>
          </a:p>
        </p:txBody>
      </p:sp>
    </p:spTree>
    <p:extLst>
      <p:ext uri="{BB962C8B-B14F-4D97-AF65-F5344CB8AC3E}">
        <p14:creationId xmlns:p14="http://schemas.microsoft.com/office/powerpoint/2010/main" val="32814285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44B73D-144E-4479-B300-F3AE3BB680C9}" type="slidenum">
              <a:rPr lang="en-GB" smtClean="0"/>
              <a:t>83</a:t>
            </a:fld>
            <a:endParaRPr lang="en-GB"/>
          </a:p>
        </p:txBody>
      </p:sp>
    </p:spTree>
    <p:extLst>
      <p:ext uri="{BB962C8B-B14F-4D97-AF65-F5344CB8AC3E}">
        <p14:creationId xmlns:p14="http://schemas.microsoft.com/office/powerpoint/2010/main" val="1816518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44B73D-144E-4479-B300-F3AE3BB680C9}" type="slidenum">
              <a:rPr lang="en-GB" smtClean="0"/>
              <a:t>10</a:t>
            </a:fld>
            <a:endParaRPr lang="en-GB"/>
          </a:p>
        </p:txBody>
      </p:sp>
    </p:spTree>
    <p:extLst>
      <p:ext uri="{BB962C8B-B14F-4D97-AF65-F5344CB8AC3E}">
        <p14:creationId xmlns:p14="http://schemas.microsoft.com/office/powerpoint/2010/main" val="13186840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009FD7"/>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743EC78-88E8-451A-854F-761A6A1D0151}"/>
              </a:ext>
            </a:extLst>
          </p:cNvPr>
          <p:cNvSpPr/>
          <p:nvPr userDrawn="1"/>
        </p:nvSpPr>
        <p:spPr>
          <a:xfrm>
            <a:off x="4" y="0"/>
            <a:ext cx="9078065" cy="4430812"/>
          </a:xfrm>
          <a:custGeom>
            <a:avLst/>
            <a:gdLst>
              <a:gd name="connsiteX0" fmla="*/ 0 w 9078065"/>
              <a:gd name="connsiteY0" fmla="*/ 0 h 4430812"/>
              <a:gd name="connsiteX1" fmla="*/ 9078065 w 9078065"/>
              <a:gd name="connsiteY1" fmla="*/ 0 h 4430812"/>
              <a:gd name="connsiteX2" fmla="*/ 8614924 w 9078065"/>
              <a:gd name="connsiteY2" fmla="*/ 3393971 h 4430812"/>
              <a:gd name="connsiteX3" fmla="*/ 0 w 9078065"/>
              <a:gd name="connsiteY3" fmla="*/ 4430812 h 4430812"/>
            </a:gdLst>
            <a:ahLst/>
            <a:cxnLst>
              <a:cxn ang="0">
                <a:pos x="connsiteX0" y="connsiteY0"/>
              </a:cxn>
              <a:cxn ang="0">
                <a:pos x="connsiteX1" y="connsiteY1"/>
              </a:cxn>
              <a:cxn ang="0">
                <a:pos x="connsiteX2" y="connsiteY2"/>
              </a:cxn>
              <a:cxn ang="0">
                <a:pos x="connsiteX3" y="connsiteY3"/>
              </a:cxn>
            </a:cxnLst>
            <a:rect l="l" t="t" r="r" b="b"/>
            <a:pathLst>
              <a:path w="9078065" h="4430812">
                <a:moveTo>
                  <a:pt x="0" y="0"/>
                </a:moveTo>
                <a:lnTo>
                  <a:pt x="9078065" y="0"/>
                </a:lnTo>
                <a:lnTo>
                  <a:pt x="8614924" y="3393971"/>
                </a:lnTo>
                <a:lnTo>
                  <a:pt x="0" y="4430812"/>
                </a:lnTo>
                <a:close/>
              </a:path>
            </a:pathLst>
          </a:custGeom>
          <a:solidFill>
            <a:srgbClr val="008CC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800"/>
              <a:t>           </a:t>
            </a:r>
          </a:p>
        </p:txBody>
      </p:sp>
      <p:sp>
        <p:nvSpPr>
          <p:cNvPr id="16" name="Freeform: Shape 15">
            <a:extLst>
              <a:ext uri="{FF2B5EF4-FFF2-40B4-BE49-F238E27FC236}">
                <a16:creationId xmlns:a16="http://schemas.microsoft.com/office/drawing/2014/main" id="{2F39166A-4ED9-47E3-A08F-F204B210E7B7}"/>
              </a:ext>
            </a:extLst>
          </p:cNvPr>
          <p:cNvSpPr/>
          <p:nvPr userDrawn="1"/>
        </p:nvSpPr>
        <p:spPr>
          <a:xfrm>
            <a:off x="0" y="-3445"/>
            <a:ext cx="12182984" cy="1633217"/>
          </a:xfrm>
          <a:custGeom>
            <a:avLst/>
            <a:gdLst>
              <a:gd name="connsiteX0" fmla="*/ 0 w 12182984"/>
              <a:gd name="connsiteY0" fmla="*/ 0 h 1633217"/>
              <a:gd name="connsiteX1" fmla="*/ 12182984 w 12182984"/>
              <a:gd name="connsiteY1" fmla="*/ 0 h 1633217"/>
              <a:gd name="connsiteX2" fmla="*/ 12182984 w 12182984"/>
              <a:gd name="connsiteY2" fmla="*/ 851811 h 1633217"/>
              <a:gd name="connsiteX3" fmla="*/ 0 w 12182984"/>
              <a:gd name="connsiteY3" fmla="*/ 1633217 h 1633217"/>
            </a:gdLst>
            <a:ahLst/>
            <a:cxnLst>
              <a:cxn ang="0">
                <a:pos x="connsiteX0" y="connsiteY0"/>
              </a:cxn>
              <a:cxn ang="0">
                <a:pos x="connsiteX1" y="connsiteY1"/>
              </a:cxn>
              <a:cxn ang="0">
                <a:pos x="connsiteX2" y="connsiteY2"/>
              </a:cxn>
              <a:cxn ang="0">
                <a:pos x="connsiteX3" y="connsiteY3"/>
              </a:cxn>
            </a:cxnLst>
            <a:rect l="l" t="t" r="r" b="b"/>
            <a:pathLst>
              <a:path w="12182984" h="1633217">
                <a:moveTo>
                  <a:pt x="0" y="0"/>
                </a:moveTo>
                <a:lnTo>
                  <a:pt x="12182984" y="0"/>
                </a:lnTo>
                <a:lnTo>
                  <a:pt x="12182984" y="851811"/>
                </a:lnTo>
                <a:lnTo>
                  <a:pt x="0" y="16332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Freeform: Shape 22">
            <a:extLst>
              <a:ext uri="{FF2B5EF4-FFF2-40B4-BE49-F238E27FC236}">
                <a16:creationId xmlns:a16="http://schemas.microsoft.com/office/drawing/2014/main" id="{9D73EC22-356F-46D4-8F83-97C16950632C}"/>
              </a:ext>
            </a:extLst>
          </p:cNvPr>
          <p:cNvSpPr/>
          <p:nvPr/>
        </p:nvSpPr>
        <p:spPr>
          <a:xfrm>
            <a:off x="8103039" y="2952212"/>
            <a:ext cx="4086532" cy="3905788"/>
          </a:xfrm>
          <a:custGeom>
            <a:avLst/>
            <a:gdLst>
              <a:gd name="connsiteX0" fmla="*/ 4079474 w 4086532"/>
              <a:gd name="connsiteY0" fmla="*/ 0 h 3905788"/>
              <a:gd name="connsiteX1" fmla="*/ 4086030 w 4086532"/>
              <a:gd name="connsiteY1" fmla="*/ 3694368 h 3905788"/>
              <a:gd name="connsiteX2" fmla="*/ 4086532 w 4086532"/>
              <a:gd name="connsiteY2" fmla="*/ 3905788 h 3905788"/>
              <a:gd name="connsiteX3" fmla="*/ 0 w 4086532"/>
              <a:gd name="connsiteY3" fmla="*/ 3905788 h 3905788"/>
              <a:gd name="connsiteX4" fmla="*/ 510083 w 4086532"/>
              <a:gd name="connsiteY4" fmla="*/ 443323 h 3905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6532" h="3905788">
                <a:moveTo>
                  <a:pt x="4079474" y="0"/>
                </a:moveTo>
                <a:cubicBezTo>
                  <a:pt x="4083337" y="1242406"/>
                  <a:pt x="4083845" y="2462912"/>
                  <a:pt x="4086030" y="3694368"/>
                </a:cubicBezTo>
                <a:lnTo>
                  <a:pt x="4086532" y="3905788"/>
                </a:lnTo>
                <a:lnTo>
                  <a:pt x="0" y="3905788"/>
                </a:lnTo>
                <a:lnTo>
                  <a:pt x="510083" y="443323"/>
                </a:lnTo>
                <a:close/>
              </a:path>
            </a:pathLst>
          </a:custGeom>
          <a:solidFill>
            <a:srgbClr val="5BB6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800"/>
              <a:t> </a:t>
            </a:r>
          </a:p>
        </p:txBody>
      </p:sp>
      <p:sp>
        <p:nvSpPr>
          <p:cNvPr id="2" name="Title 1"/>
          <p:cNvSpPr>
            <a:spLocks noGrp="1"/>
          </p:cNvSpPr>
          <p:nvPr userDrawn="1">
            <p:ph type="ctrTitle" hasCustomPrompt="1"/>
          </p:nvPr>
        </p:nvSpPr>
        <p:spPr>
          <a:xfrm>
            <a:off x="562927" y="2007605"/>
            <a:ext cx="8505915" cy="1876362"/>
          </a:xfrm>
        </p:spPr>
        <p:txBody>
          <a:bodyPr anchor="t" anchorCtr="0">
            <a:normAutofit/>
          </a:bodyPr>
          <a:lstStyle>
            <a:lvl1pPr algn="l">
              <a:lnSpc>
                <a:spcPct val="100000"/>
              </a:lnSpc>
              <a:defRPr sz="3800" b="1">
                <a:solidFill>
                  <a:schemeClr val="bg1"/>
                </a:solidFill>
              </a:defRPr>
            </a:lvl1pPr>
          </a:lstStyle>
          <a:p>
            <a:r>
              <a:rPr lang="en-US"/>
              <a:t>Add your main header here.</a:t>
            </a:r>
            <a:br>
              <a:rPr lang="en-US"/>
            </a:br>
            <a:r>
              <a:rPr lang="en-US"/>
              <a:t>Keep text within the shape.</a:t>
            </a:r>
          </a:p>
        </p:txBody>
      </p:sp>
      <p:sp>
        <p:nvSpPr>
          <p:cNvPr id="3" name="Subtitle 2"/>
          <p:cNvSpPr>
            <a:spLocks noGrp="1"/>
          </p:cNvSpPr>
          <p:nvPr userDrawn="1">
            <p:ph type="subTitle" idx="1" hasCustomPrompt="1"/>
          </p:nvPr>
        </p:nvSpPr>
        <p:spPr>
          <a:xfrm>
            <a:off x="562927" y="4622539"/>
            <a:ext cx="8505915" cy="1395557"/>
          </a:xfrm>
        </p:spPr>
        <p:txBody>
          <a:bodyPr>
            <a:normAutofit/>
          </a:bodyPr>
          <a:lstStyle>
            <a:lvl1pPr marL="0" indent="0" algn="l">
              <a:lnSpc>
                <a:spcPct val="100000"/>
              </a:lnSpc>
              <a:spcBef>
                <a:spcPts val="0"/>
              </a:spcBef>
              <a:buNone/>
              <a:defRPr sz="28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You can add sub-header </a:t>
            </a:r>
            <a:br>
              <a:rPr lang="en-US"/>
            </a:br>
            <a:r>
              <a:rPr lang="en-US"/>
              <a:t>information here.</a:t>
            </a:r>
            <a:endParaRPr lang="en-GB"/>
          </a:p>
        </p:txBody>
      </p:sp>
      <p:sp>
        <p:nvSpPr>
          <p:cNvPr id="20" name="Date Placeholder 3">
            <a:extLst>
              <a:ext uri="{FF2B5EF4-FFF2-40B4-BE49-F238E27FC236}">
                <a16:creationId xmlns:a16="http://schemas.microsoft.com/office/drawing/2014/main" id="{D67894DC-124B-4273-99C9-5A16A90A4EAA}"/>
              </a:ext>
            </a:extLst>
          </p:cNvPr>
          <p:cNvSpPr>
            <a:spLocks noGrp="1"/>
          </p:cNvSpPr>
          <p:nvPr userDrawn="1">
            <p:ph type="dt" sz="half" idx="10"/>
          </p:nvPr>
        </p:nvSpPr>
        <p:spPr>
          <a:xfrm>
            <a:off x="562929" y="6018096"/>
            <a:ext cx="851514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GB"/>
              <a:t>12 February 2019</a:t>
            </a:r>
          </a:p>
        </p:txBody>
      </p:sp>
      <p:pic>
        <p:nvPicPr>
          <p:cNvPr id="5" name="Picture 4">
            <a:extLst>
              <a:ext uri="{FF2B5EF4-FFF2-40B4-BE49-F238E27FC236}">
                <a16:creationId xmlns:a16="http://schemas.microsoft.com/office/drawing/2014/main" id="{A8B5E045-C2B4-409A-9EF2-46C5EF6DD2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99" y="269336"/>
            <a:ext cx="2803710" cy="1025540"/>
          </a:xfrm>
          <a:prstGeom prst="rect">
            <a:avLst/>
          </a:prstGeom>
        </p:spPr>
      </p:pic>
    </p:spTree>
    <p:extLst>
      <p:ext uri="{BB962C8B-B14F-4D97-AF65-F5344CB8AC3E}">
        <p14:creationId xmlns:p14="http://schemas.microsoft.com/office/powerpoint/2010/main" val="156807556"/>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50863" y="1457934"/>
            <a:ext cx="11090275" cy="4492016"/>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14157047"/>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50863" y="1457934"/>
            <a:ext cx="5292095" cy="4492016"/>
          </a:xfrm>
        </p:spPr>
        <p:txBody>
          <a:body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349042" y="1457934"/>
            <a:ext cx="5292095" cy="4492016"/>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081140"/>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2028101"/>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6395695"/>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68C94B0-ADBB-4CCD-A269-6503A36EBEA6}"/>
              </a:ext>
            </a:extLst>
          </p:cNvPr>
          <p:cNvGraphicFramePr>
            <a:graphicFrameLocks noChangeAspect="1"/>
          </p:cNvGraphicFramePr>
          <p:nvPr userDrawn="1">
            <p:custDataLst>
              <p:tags r:id="rId7"/>
            </p:custDataLst>
            <p:extLst>
              <p:ext uri="{D42A27DB-BD31-4B8C-83A1-F6EECF244321}">
                <p14:modId xmlns:p14="http://schemas.microsoft.com/office/powerpoint/2010/main" val="1259331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282" imgH="282" progId="TCLayout.ActiveDocument.1">
                  <p:embed/>
                </p:oleObj>
              </mc:Choice>
              <mc:Fallback>
                <p:oleObj name="think-cell Slide" r:id="rId8" imgW="282" imgH="282" progId="TCLayout.ActiveDocument.1">
                  <p:embed/>
                  <p:pic>
                    <p:nvPicPr>
                      <p:cNvPr id="6" name="Object 5" hidden="1">
                        <a:extLst>
                          <a:ext uri="{FF2B5EF4-FFF2-40B4-BE49-F238E27FC236}">
                            <a16:creationId xmlns:a16="http://schemas.microsoft.com/office/drawing/2014/main" id="{768C94B0-ADBB-4CCD-A269-6503A36EBEA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7183C5D5-C4A4-42C8-9A89-A604F5528CE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861447" y="5942601"/>
            <a:ext cx="2012533" cy="736144"/>
          </a:xfrm>
          <a:prstGeom prst="rect">
            <a:avLst/>
          </a:prstGeom>
        </p:spPr>
      </p:pic>
      <p:sp>
        <p:nvSpPr>
          <p:cNvPr id="2" name="Title Placeholder 1"/>
          <p:cNvSpPr>
            <a:spLocks noGrp="1"/>
          </p:cNvSpPr>
          <p:nvPr>
            <p:ph type="title"/>
          </p:nvPr>
        </p:nvSpPr>
        <p:spPr>
          <a:xfrm>
            <a:off x="550863" y="365126"/>
            <a:ext cx="11090275" cy="94238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50863" y="1457934"/>
            <a:ext cx="11090275" cy="44770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9745836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Lst>
  <p:hf sldNum="0" hdr="0" ftr="0"/>
  <p:txStyles>
    <p:titleStyle>
      <a:lvl1pPr algn="l" defTabSz="914354" rtl="0" eaLnBrk="1" latinLnBrk="0" hangingPunct="1">
        <a:lnSpc>
          <a:spcPct val="90000"/>
        </a:lnSpc>
        <a:spcBef>
          <a:spcPct val="0"/>
        </a:spcBef>
        <a:buNone/>
        <a:defRPr sz="3200" b="1" kern="1200">
          <a:solidFill>
            <a:srgbClr val="002E5F"/>
          </a:solidFill>
          <a:latin typeface="Arial" panose="020B0604020202020204" pitchFamily="34" charset="0"/>
          <a:ea typeface="+mj-ea"/>
          <a:cs typeface="Arial" panose="020B0604020202020204" pitchFamily="34" charset="0"/>
        </a:defRPr>
      </a:lvl1pPr>
    </p:titleStyle>
    <p:body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orient="horz" pos="913">
          <p15:clr>
            <a:srgbClr val="F26B43"/>
          </p15:clr>
        </p15:guide>
        <p15:guide id="5" orient="horz" pos="3748">
          <p15:clr>
            <a:srgbClr val="F26B43"/>
          </p15:clr>
        </p15:guide>
        <p15:guide id="6" pos="347">
          <p15:clr>
            <a:srgbClr val="F26B43"/>
          </p15:clr>
        </p15:guide>
        <p15:guide id="7" pos="733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hyperlink" Target="https://www.neccontract.com/products/book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neccontract.com/products/trainin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www.neccontract.com/"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3" Type="http://schemas.openxmlformats.org/officeDocument/2006/relationships/diagramData" Target="../diagrams/data2.xml"/><Relationship Id="rId21" Type="http://schemas.openxmlformats.org/officeDocument/2006/relationships/diagramColors" Target="../diagrams/colors5.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25.xml"/><Relationship Id="rId16" Type="http://schemas.openxmlformats.org/officeDocument/2006/relationships/diagramColors" Target="../diagrams/colors4.xml"/><Relationship Id="rId20" Type="http://schemas.openxmlformats.org/officeDocument/2006/relationships/diagramQuickStyle" Target="../diagrams/quickStyle5.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19" Type="http://schemas.openxmlformats.org/officeDocument/2006/relationships/diagramLayout" Target="../diagrams/layout5.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18" Type="http://schemas.openxmlformats.org/officeDocument/2006/relationships/diagramData" Target="../diagrams/data9.xml"/><Relationship Id="rId3" Type="http://schemas.openxmlformats.org/officeDocument/2006/relationships/diagramData" Target="../diagrams/data6.xml"/><Relationship Id="rId21" Type="http://schemas.openxmlformats.org/officeDocument/2006/relationships/diagramColors" Target="../diagrams/colors9.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notesSlide" Target="../notesSlides/notesSlide46.xml"/><Relationship Id="rId16" Type="http://schemas.openxmlformats.org/officeDocument/2006/relationships/diagramColors" Target="../diagrams/colors8.xml"/><Relationship Id="rId20" Type="http://schemas.openxmlformats.org/officeDocument/2006/relationships/diagramQuickStyle" Target="../diagrams/quickStyle9.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19" Type="http://schemas.openxmlformats.org/officeDocument/2006/relationships/diagramLayout" Target="../diagrams/layout9.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 Id="rId22" Type="http://schemas.microsoft.com/office/2007/relationships/diagramDrawing" Target="../diagrams/drawing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8.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9.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hyperlink" Target="https://www.supplychainschool.co.uk/partners/national-highways/" TargetMode="External"/><Relationship Id="rId5" Type="http://schemas.openxmlformats.org/officeDocument/2006/relationships/image" Target="../media/image1.emf"/><Relationship Id="rId4" Type="http://schemas.openxmlformats.org/officeDocument/2006/relationships/oleObject" Target="../embeddings/oleObject5.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3A54E33-5A1C-46C0-92F8-E607D059748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2" imgH="282" progId="TCLayout.ActiveDocument.1">
                  <p:embed/>
                </p:oleObj>
              </mc:Choice>
              <mc:Fallback>
                <p:oleObj name="think-cell Slide" r:id="rId3" imgW="282" imgH="282" progId="TCLayout.ActiveDocument.1">
                  <p:embed/>
                  <p:pic>
                    <p:nvPicPr>
                      <p:cNvPr id="3" name="Object 2" hidden="1">
                        <a:extLst>
                          <a:ext uri="{FF2B5EF4-FFF2-40B4-BE49-F238E27FC236}">
                            <a16:creationId xmlns:a16="http://schemas.microsoft.com/office/drawing/2014/main" id="{43A54E33-5A1C-46C0-92F8-E607D059748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C00AB3F4-AF49-4543-BC94-8FE2F744EB51}"/>
              </a:ext>
            </a:extLst>
          </p:cNvPr>
          <p:cNvSpPr>
            <a:spLocks noGrp="1"/>
          </p:cNvSpPr>
          <p:nvPr>
            <p:ph type="ctrTitle"/>
          </p:nvPr>
        </p:nvSpPr>
        <p:spPr>
          <a:xfrm>
            <a:off x="562927" y="2007604"/>
            <a:ext cx="8505915" cy="3493785"/>
          </a:xfrm>
        </p:spPr>
        <p:txBody>
          <a:bodyPr vert="horz">
            <a:normAutofit/>
          </a:bodyPr>
          <a:lstStyle/>
          <a:p>
            <a:r>
              <a:rPr lang="en-GB" sz="3200" dirty="0"/>
              <a:t>Contracting with National Highways – </a:t>
            </a:r>
            <a:br>
              <a:rPr lang="en-GB" sz="3200" dirty="0"/>
            </a:br>
            <a:r>
              <a:rPr lang="en-GB" sz="3200" dirty="0"/>
              <a:t>Guide A: Our Model Contracts</a:t>
            </a:r>
            <a:br>
              <a:rPr lang="en-GB" dirty="0"/>
            </a:br>
            <a:br>
              <a:rPr lang="en-GB" dirty="0"/>
            </a:br>
            <a:endParaRPr lang="en-GB" dirty="0"/>
          </a:p>
        </p:txBody>
      </p:sp>
      <p:sp>
        <p:nvSpPr>
          <p:cNvPr id="5" name="Date Placeholder 3">
            <a:extLst>
              <a:ext uri="{FF2B5EF4-FFF2-40B4-BE49-F238E27FC236}">
                <a16:creationId xmlns:a16="http://schemas.microsoft.com/office/drawing/2014/main" id="{178AA114-A1DA-EFE3-78D0-CC98AC1CF764}"/>
              </a:ext>
            </a:extLst>
          </p:cNvPr>
          <p:cNvSpPr txBox="1">
            <a:spLocks/>
          </p:cNvSpPr>
          <p:nvPr/>
        </p:nvSpPr>
        <p:spPr>
          <a:xfrm>
            <a:off x="10069830" y="5975986"/>
            <a:ext cx="1987699" cy="671462"/>
          </a:xfrm>
          <a:prstGeom prst="rect">
            <a:avLst/>
          </a:prstGeom>
        </p:spPr>
        <p:txBody>
          <a:bodyPr/>
          <a:lstStyle>
            <a:defPPr>
              <a:defRPr lang="en-US"/>
            </a:defPPr>
            <a:lvl1pPr marL="0" algn="l" defTabSz="457200" rtl="0" eaLnBrk="1" latinLnBrk="0" hangingPunct="1">
              <a:defRPr sz="18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dirty="0">
                <a:solidFill>
                  <a:prstClr val="white"/>
                </a:solidFill>
              </a:rPr>
              <a:t>27 February 2024</a:t>
            </a:r>
          </a:p>
          <a:p>
            <a:pPr>
              <a:defRPr/>
            </a:pPr>
            <a:r>
              <a:rPr lang="en-GB" dirty="0">
                <a:solidFill>
                  <a:prstClr val="white"/>
                </a:solidFill>
              </a:rPr>
              <a:t>Issue 2</a:t>
            </a:r>
          </a:p>
        </p:txBody>
      </p:sp>
    </p:spTree>
    <p:extLst>
      <p:ext uri="{BB962C8B-B14F-4D97-AF65-F5344CB8AC3E}">
        <p14:creationId xmlns:p14="http://schemas.microsoft.com/office/powerpoint/2010/main" val="1371956111"/>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83200-4EEE-4883-AB5D-04330E9A22F1}"/>
              </a:ext>
            </a:extLst>
          </p:cNvPr>
          <p:cNvSpPr>
            <a:spLocks noGrp="1"/>
          </p:cNvSpPr>
          <p:nvPr>
            <p:ph type="title"/>
          </p:nvPr>
        </p:nvSpPr>
        <p:spPr/>
        <p:txBody>
          <a:bodyPr/>
          <a:lstStyle/>
          <a:p>
            <a:r>
              <a:rPr lang="en-GB" dirty="0"/>
              <a:t>Preparation of contracts</a:t>
            </a:r>
          </a:p>
        </p:txBody>
      </p:sp>
      <p:sp>
        <p:nvSpPr>
          <p:cNvPr id="3" name="Content Placeholder 2">
            <a:extLst>
              <a:ext uri="{FF2B5EF4-FFF2-40B4-BE49-F238E27FC236}">
                <a16:creationId xmlns:a16="http://schemas.microsoft.com/office/drawing/2014/main" id="{B1070037-E31B-4804-9E16-EF33B5E30CD0}"/>
              </a:ext>
            </a:extLst>
          </p:cNvPr>
          <p:cNvSpPr>
            <a:spLocks noGrp="1"/>
          </p:cNvSpPr>
          <p:nvPr>
            <p:ph idx="1"/>
          </p:nvPr>
        </p:nvSpPr>
        <p:spPr>
          <a:xfrm>
            <a:off x="550862" y="1376515"/>
            <a:ext cx="11213048" cy="4492016"/>
          </a:xfrm>
        </p:spPr>
        <p:txBody>
          <a:bodyPr>
            <a:noAutofit/>
          </a:bodyPr>
          <a:lstStyle/>
          <a:p>
            <a:r>
              <a:rPr lang="en-GB" sz="2000" dirty="0">
                <a:solidFill>
                  <a:srgbClr val="002060"/>
                </a:solidFill>
              </a:rPr>
              <a:t>CD&amp;A lead on the development of:</a:t>
            </a:r>
          </a:p>
          <a:p>
            <a:pPr lvl="1"/>
            <a:r>
              <a:rPr lang="en-GB" dirty="0">
                <a:solidFill>
                  <a:srgbClr val="002060"/>
                </a:solidFill>
              </a:rPr>
              <a:t>The </a:t>
            </a:r>
            <a:r>
              <a:rPr lang="en-GB" i="1" dirty="0">
                <a:solidFill>
                  <a:srgbClr val="002060"/>
                </a:solidFill>
              </a:rPr>
              <a:t>conditions of contract,</a:t>
            </a:r>
          </a:p>
          <a:p>
            <a:pPr lvl="1"/>
            <a:r>
              <a:rPr lang="en-GB" dirty="0">
                <a:solidFill>
                  <a:srgbClr val="002060"/>
                </a:solidFill>
              </a:rPr>
              <a:t>The Scope,</a:t>
            </a:r>
          </a:p>
          <a:p>
            <a:pPr lvl="1"/>
            <a:r>
              <a:rPr lang="en-GB" dirty="0">
                <a:solidFill>
                  <a:srgbClr val="002060"/>
                </a:solidFill>
              </a:rPr>
              <a:t>Framework Information (if a framework is used), and</a:t>
            </a:r>
          </a:p>
          <a:p>
            <a:pPr lvl="1"/>
            <a:r>
              <a:rPr lang="en-GB" dirty="0">
                <a:solidFill>
                  <a:srgbClr val="002060"/>
                </a:solidFill>
              </a:rPr>
              <a:t>Any supporting documentation.</a:t>
            </a:r>
          </a:p>
          <a:p>
            <a:r>
              <a:rPr lang="en-GB" sz="2000" dirty="0">
                <a:solidFill>
                  <a:srgbClr val="002060"/>
                </a:solidFill>
              </a:rPr>
              <a:t>CD&amp;A, Procurement Delivery and Commercial liaise with subject matter advisors, as necessary.</a:t>
            </a:r>
          </a:p>
          <a:p>
            <a:r>
              <a:rPr lang="en-GB" sz="2000" dirty="0">
                <a:solidFill>
                  <a:srgbClr val="002060"/>
                </a:solidFill>
              </a:rPr>
              <a:t>CD&amp;A produce and maintain the model contract documents. These models are based on NEC4 and include National Highways specific requirements. </a:t>
            </a:r>
          </a:p>
          <a:p>
            <a:r>
              <a:rPr lang="en-GB" sz="2000" dirty="0">
                <a:solidFill>
                  <a:srgbClr val="002060"/>
                </a:solidFill>
              </a:rPr>
              <a:t>The model documents ensure government policies and National Highways corporate requirements are included in all contracts whilst also including standardisation of contracts and contractual terms through different forms of contract.</a:t>
            </a:r>
          </a:p>
          <a:p>
            <a:r>
              <a:rPr lang="en-GB" sz="2000" dirty="0">
                <a:solidFill>
                  <a:srgbClr val="002060"/>
                </a:solidFill>
              </a:rPr>
              <a:t>Model contracts (including the Scope and Z clauses) are reviewed and updated every 6 months</a:t>
            </a:r>
          </a:p>
        </p:txBody>
      </p:sp>
    </p:spTree>
    <p:extLst>
      <p:ext uri="{BB962C8B-B14F-4D97-AF65-F5344CB8AC3E}">
        <p14:creationId xmlns:p14="http://schemas.microsoft.com/office/powerpoint/2010/main" val="1000677633"/>
      </p:ext>
    </p:extLst>
  </p:cSld>
  <p:clrMapOvr>
    <a:masterClrMapping/>
  </p:clrMapOvr>
  <p:transition spd="slow" advTm="27628">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3A54E33-5A1C-46C0-92F8-E607D059748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2" imgH="282" progId="TCLayout.ActiveDocument.1">
                  <p:embed/>
                </p:oleObj>
              </mc:Choice>
              <mc:Fallback>
                <p:oleObj name="think-cell Slide" r:id="rId4" imgW="282" imgH="282" progId="TCLayout.ActiveDocument.1">
                  <p:embed/>
                  <p:pic>
                    <p:nvPicPr>
                      <p:cNvPr id="3" name="Object 2" hidden="1">
                        <a:extLst>
                          <a:ext uri="{FF2B5EF4-FFF2-40B4-BE49-F238E27FC236}">
                            <a16:creationId xmlns:a16="http://schemas.microsoft.com/office/drawing/2014/main" id="{43A54E33-5A1C-46C0-92F8-E607D059748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C00AB3F4-AF49-4543-BC94-8FE2F744EB51}"/>
              </a:ext>
            </a:extLst>
          </p:cNvPr>
          <p:cNvSpPr>
            <a:spLocks noGrp="1"/>
          </p:cNvSpPr>
          <p:nvPr>
            <p:ph type="ctrTitle"/>
          </p:nvPr>
        </p:nvSpPr>
        <p:spPr/>
        <p:txBody>
          <a:bodyPr vert="horz"/>
          <a:lstStyle/>
          <a:p>
            <a:r>
              <a:rPr lang="en-GB" sz="3200" dirty="0"/>
              <a:t>NEC Contracts</a:t>
            </a:r>
            <a:br>
              <a:rPr lang="en-GB" dirty="0"/>
            </a:br>
            <a:endParaRPr lang="en-GB" dirty="0"/>
          </a:p>
        </p:txBody>
      </p:sp>
    </p:spTree>
    <p:extLst>
      <p:ext uri="{BB962C8B-B14F-4D97-AF65-F5344CB8AC3E}">
        <p14:creationId xmlns:p14="http://schemas.microsoft.com/office/powerpoint/2010/main" val="1670904407"/>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C154F-E514-4E18-BA5E-6107DFC773CD}"/>
              </a:ext>
            </a:extLst>
          </p:cNvPr>
          <p:cNvSpPr>
            <a:spLocks noGrp="1"/>
          </p:cNvSpPr>
          <p:nvPr>
            <p:ph type="title"/>
          </p:nvPr>
        </p:nvSpPr>
        <p:spPr>
          <a:xfrm>
            <a:off x="550863" y="365125"/>
            <a:ext cx="11090275" cy="1062841"/>
          </a:xfrm>
        </p:spPr>
        <p:txBody>
          <a:bodyPr>
            <a:normAutofit/>
          </a:bodyPr>
          <a:lstStyle/>
          <a:p>
            <a:r>
              <a:rPr lang="en-GB" dirty="0">
                <a:latin typeface="Arial"/>
                <a:cs typeface="Arial"/>
              </a:rPr>
              <a:t>New Engineering Contract (NEC4)</a:t>
            </a:r>
            <a:endParaRPr lang="en-GB" dirty="0"/>
          </a:p>
        </p:txBody>
      </p:sp>
      <p:sp>
        <p:nvSpPr>
          <p:cNvPr id="4" name="Content Placeholder 2">
            <a:extLst>
              <a:ext uri="{FF2B5EF4-FFF2-40B4-BE49-F238E27FC236}">
                <a16:creationId xmlns:a16="http://schemas.microsoft.com/office/drawing/2014/main" id="{A84EDF1D-98B6-41AB-B53A-BC2055C48284}"/>
              </a:ext>
            </a:extLst>
          </p:cNvPr>
          <p:cNvSpPr txBox="1">
            <a:spLocks/>
          </p:cNvSpPr>
          <p:nvPr/>
        </p:nvSpPr>
        <p:spPr>
          <a:xfrm>
            <a:off x="550863" y="1536108"/>
            <a:ext cx="11090275" cy="5093292"/>
          </a:xfrm>
          <a:prstGeom prst="rect">
            <a:avLst/>
          </a:prstGeom>
        </p:spPr>
        <p:txBody>
          <a:bodyPr vert="horz" lIns="91440" tIns="45720" rIns="91440" bIns="45720" rtlCol="0" anchor="t">
            <a:no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5270" indent="-255270">
              <a:spcBef>
                <a:spcPts val="600"/>
              </a:spcBef>
              <a:spcAft>
                <a:spcPts val="1200"/>
              </a:spcAft>
            </a:pPr>
            <a:r>
              <a:rPr lang="en-GB" sz="1800" dirty="0">
                <a:solidFill>
                  <a:srgbClr val="002060"/>
                </a:solidFill>
                <a:latin typeface="Arial"/>
                <a:cs typeface="Arial"/>
              </a:rPr>
              <a:t>The NEC is a suite of published contracts created for and used by the construction industry. The NEC contracts are based around three principles which are:</a:t>
            </a:r>
            <a:endParaRPr lang="en-GB" sz="1800" dirty="0">
              <a:solidFill>
                <a:srgbClr val="002060"/>
              </a:solidFill>
            </a:endParaRPr>
          </a:p>
          <a:p>
            <a:pPr lvl="1">
              <a:spcBef>
                <a:spcPts val="600"/>
              </a:spcBef>
              <a:spcAft>
                <a:spcPts val="1200"/>
              </a:spcAft>
            </a:pPr>
            <a:r>
              <a:rPr lang="en-GB" sz="1800" dirty="0">
                <a:solidFill>
                  <a:srgbClr val="002060"/>
                </a:solidFill>
              </a:rPr>
              <a:t>they stimulate good management of the relationship between the two parties to the contract and, therefore, of the work involved in the contract. </a:t>
            </a:r>
          </a:p>
          <a:p>
            <a:pPr lvl="1">
              <a:spcBef>
                <a:spcPts val="600"/>
              </a:spcBef>
              <a:spcAft>
                <a:spcPts val="1200"/>
              </a:spcAft>
            </a:pPr>
            <a:r>
              <a:rPr lang="en-GB" sz="1800" dirty="0">
                <a:solidFill>
                  <a:srgbClr val="002060"/>
                </a:solidFill>
              </a:rPr>
              <a:t>they can be used in a diverse range of commercial situations, for a wide variety of types of work and in any location around the world.</a:t>
            </a:r>
          </a:p>
          <a:p>
            <a:pPr lvl="1">
              <a:spcBef>
                <a:spcPts val="600"/>
              </a:spcBef>
              <a:spcAft>
                <a:spcPts val="1200"/>
              </a:spcAft>
            </a:pPr>
            <a:r>
              <a:rPr lang="en-GB" sz="1800" dirty="0">
                <a:solidFill>
                  <a:srgbClr val="002060"/>
                </a:solidFill>
              </a:rPr>
              <a:t>they are clear, simple and written in plain English, using language and a structure which is straightforward and easily understood</a:t>
            </a:r>
            <a:r>
              <a:rPr lang="en-GB" sz="1400" dirty="0">
                <a:solidFill>
                  <a:srgbClr val="002060"/>
                </a:solidFill>
              </a:rPr>
              <a:t>.</a:t>
            </a:r>
          </a:p>
          <a:p>
            <a:pPr>
              <a:spcBef>
                <a:spcPts val="600"/>
              </a:spcBef>
              <a:spcAft>
                <a:spcPts val="1200"/>
              </a:spcAft>
            </a:pPr>
            <a:r>
              <a:rPr lang="en-GB" sz="1800" dirty="0">
                <a:solidFill>
                  <a:srgbClr val="002060"/>
                </a:solidFill>
              </a:rPr>
              <a:t>The NEC contracts are published by Thomas Telford (</a:t>
            </a:r>
            <a:r>
              <a:rPr lang="en-GB" sz="1800" dirty="0">
                <a:solidFill>
                  <a:srgbClr val="002060"/>
                </a:solidFill>
                <a:hlinkClick r:id="rId3"/>
              </a:rPr>
              <a:t>https://www.neccontract.com/products/books</a:t>
            </a:r>
            <a:r>
              <a:rPr lang="en-GB" sz="1800" dirty="0">
                <a:solidFill>
                  <a:srgbClr val="002060"/>
                </a:solidFill>
              </a:rPr>
              <a:t>) and training is available from </a:t>
            </a:r>
            <a:r>
              <a:rPr lang="en-GB" sz="1800" dirty="0">
                <a:solidFill>
                  <a:srgbClr val="002060"/>
                </a:solidFill>
                <a:hlinkClick r:id="rId4"/>
              </a:rPr>
              <a:t>https://www.neccontract.com/products/training</a:t>
            </a:r>
            <a:r>
              <a:rPr lang="en-GB" sz="1800" dirty="0">
                <a:solidFill>
                  <a:srgbClr val="002060"/>
                </a:solidFill>
              </a:rPr>
              <a:t> </a:t>
            </a:r>
          </a:p>
          <a:p>
            <a:pPr marL="0" indent="0">
              <a:spcBef>
                <a:spcPts val="600"/>
              </a:spcBef>
              <a:spcAft>
                <a:spcPts val="1200"/>
              </a:spcAft>
              <a:buNone/>
            </a:pPr>
            <a:endParaRPr lang="en-GB" sz="1800" dirty="0">
              <a:solidFill>
                <a:srgbClr val="002060"/>
              </a:solidFill>
            </a:endParaRPr>
          </a:p>
          <a:p>
            <a:pPr marL="0" indent="0">
              <a:spcBef>
                <a:spcPts val="600"/>
              </a:spcBef>
              <a:spcAft>
                <a:spcPts val="1200"/>
              </a:spcAft>
              <a:buNone/>
            </a:pPr>
            <a:endParaRPr lang="en-GB" sz="1800" dirty="0">
              <a:solidFill>
                <a:srgbClr val="002060"/>
              </a:solidFill>
            </a:endParaRPr>
          </a:p>
        </p:txBody>
      </p:sp>
    </p:spTree>
    <p:extLst>
      <p:ext uri="{BB962C8B-B14F-4D97-AF65-F5344CB8AC3E}">
        <p14:creationId xmlns:p14="http://schemas.microsoft.com/office/powerpoint/2010/main" val="3428313029"/>
      </p:ext>
    </p:extLst>
  </p:cSld>
  <p:clrMapOvr>
    <a:masterClrMapping/>
  </p:clrMapOvr>
  <p:transition spd="slow" advTm="21547">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C154F-E514-4E18-BA5E-6107DFC773CD}"/>
              </a:ext>
            </a:extLst>
          </p:cNvPr>
          <p:cNvSpPr>
            <a:spLocks noGrp="1"/>
          </p:cNvSpPr>
          <p:nvPr>
            <p:ph type="title"/>
          </p:nvPr>
        </p:nvSpPr>
        <p:spPr>
          <a:xfrm>
            <a:off x="550863" y="365125"/>
            <a:ext cx="11090275" cy="1062841"/>
          </a:xfrm>
        </p:spPr>
        <p:txBody>
          <a:bodyPr>
            <a:normAutofit/>
          </a:bodyPr>
          <a:lstStyle/>
          <a:p>
            <a:r>
              <a:rPr lang="en-GB" dirty="0">
                <a:latin typeface="Arial"/>
                <a:cs typeface="Arial"/>
              </a:rPr>
              <a:t>All NEC4 contracts are designed around the following principles:</a:t>
            </a:r>
            <a:endParaRPr lang="en-GB" dirty="0"/>
          </a:p>
        </p:txBody>
      </p:sp>
      <p:sp>
        <p:nvSpPr>
          <p:cNvPr id="4" name="Content Placeholder 2">
            <a:extLst>
              <a:ext uri="{FF2B5EF4-FFF2-40B4-BE49-F238E27FC236}">
                <a16:creationId xmlns:a16="http://schemas.microsoft.com/office/drawing/2014/main" id="{A84EDF1D-98B6-41AB-B53A-BC2055C48284}"/>
              </a:ext>
            </a:extLst>
          </p:cNvPr>
          <p:cNvSpPr txBox="1">
            <a:spLocks/>
          </p:cNvSpPr>
          <p:nvPr/>
        </p:nvSpPr>
        <p:spPr>
          <a:xfrm>
            <a:off x="550863" y="1536108"/>
            <a:ext cx="11090275" cy="5093292"/>
          </a:xfrm>
          <a:prstGeom prst="rect">
            <a:avLst/>
          </a:prstGeom>
        </p:spPr>
        <p:txBody>
          <a:bodyPr vert="horz" lIns="91440" tIns="45720" rIns="91440" bIns="45720" rtlCol="0" anchor="t">
            <a:no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1200"/>
              </a:spcAft>
              <a:buNone/>
            </a:pPr>
            <a:r>
              <a:rPr lang="en-GB" sz="1800" b="1" dirty="0">
                <a:solidFill>
                  <a:srgbClr val="002060"/>
                </a:solidFill>
              </a:rPr>
              <a:t>Flexibility</a:t>
            </a:r>
          </a:p>
          <a:p>
            <a:pPr marL="255270" indent="-255270">
              <a:spcBef>
                <a:spcPts val="600"/>
              </a:spcBef>
              <a:spcAft>
                <a:spcPts val="1200"/>
              </a:spcAft>
            </a:pPr>
            <a:r>
              <a:rPr lang="en-GB" sz="1800" dirty="0">
                <a:solidFill>
                  <a:srgbClr val="002060"/>
                </a:solidFill>
                <a:latin typeface="Arial"/>
                <a:cs typeface="Arial"/>
              </a:rPr>
              <a:t>NEC contracts can be used in a wide variety of commercial situations, for procuring a diverse range of </a:t>
            </a:r>
            <a:r>
              <a:rPr lang="en-GB" sz="1800" i="1" dirty="0">
                <a:solidFill>
                  <a:srgbClr val="002060"/>
                </a:solidFill>
                <a:latin typeface="Arial"/>
                <a:cs typeface="Arial"/>
              </a:rPr>
              <a:t>works, services</a:t>
            </a:r>
            <a:r>
              <a:rPr lang="en-GB" sz="1800" dirty="0">
                <a:solidFill>
                  <a:srgbClr val="002060"/>
                </a:solidFill>
                <a:latin typeface="Arial"/>
                <a:cs typeface="Arial"/>
              </a:rPr>
              <a:t>, and/or </a:t>
            </a:r>
            <a:r>
              <a:rPr lang="en-GB" sz="1800" i="1" dirty="0">
                <a:solidFill>
                  <a:srgbClr val="002060"/>
                </a:solidFill>
                <a:latin typeface="Arial"/>
                <a:cs typeface="Arial"/>
              </a:rPr>
              <a:t>goods</a:t>
            </a:r>
            <a:r>
              <a:rPr lang="en-GB" sz="1800" dirty="0">
                <a:solidFill>
                  <a:srgbClr val="002060"/>
                </a:solidFill>
                <a:latin typeface="Arial"/>
                <a:cs typeface="Arial"/>
              </a:rPr>
              <a:t>. </a:t>
            </a:r>
            <a:endParaRPr lang="en-GB" sz="1800" dirty="0">
              <a:solidFill>
                <a:srgbClr val="002060"/>
              </a:solidFill>
            </a:endParaRPr>
          </a:p>
          <a:p>
            <a:pPr marL="0" indent="0">
              <a:spcBef>
                <a:spcPts val="600"/>
              </a:spcBef>
              <a:spcAft>
                <a:spcPts val="1200"/>
              </a:spcAft>
              <a:buNone/>
            </a:pPr>
            <a:r>
              <a:rPr lang="en-GB" sz="1800" b="1" dirty="0">
                <a:solidFill>
                  <a:srgbClr val="002060"/>
                </a:solidFill>
              </a:rPr>
              <a:t>Simplicity</a:t>
            </a:r>
          </a:p>
          <a:p>
            <a:pPr>
              <a:spcBef>
                <a:spcPts val="600"/>
              </a:spcBef>
              <a:spcAft>
                <a:spcPts val="1200"/>
              </a:spcAft>
            </a:pPr>
            <a:r>
              <a:rPr lang="en-GB" sz="1800" dirty="0">
                <a:solidFill>
                  <a:srgbClr val="002060"/>
                </a:solidFill>
              </a:rPr>
              <a:t>They are clear, simple and written in plain English, using language which is straightforward and easily understood. </a:t>
            </a:r>
          </a:p>
          <a:p>
            <a:pPr marL="0" indent="0">
              <a:spcBef>
                <a:spcPts val="600"/>
              </a:spcBef>
              <a:spcAft>
                <a:spcPts val="1200"/>
              </a:spcAft>
              <a:buNone/>
            </a:pPr>
            <a:r>
              <a:rPr lang="en-GB" sz="1800" b="1" dirty="0">
                <a:solidFill>
                  <a:srgbClr val="002060"/>
                </a:solidFill>
              </a:rPr>
              <a:t>Stimulus to good management </a:t>
            </a:r>
          </a:p>
          <a:p>
            <a:pPr>
              <a:spcBef>
                <a:spcPts val="600"/>
              </a:spcBef>
              <a:spcAft>
                <a:spcPts val="1200"/>
              </a:spcAft>
            </a:pPr>
            <a:r>
              <a:rPr lang="en-GB" sz="1800" dirty="0">
                <a:solidFill>
                  <a:srgbClr val="002060"/>
                </a:solidFill>
              </a:rPr>
              <a:t>They stimulate good management of the relationship between the contracting Parties and therefore of the work involved in the contract. </a:t>
            </a:r>
          </a:p>
          <a:p>
            <a:pPr>
              <a:spcBef>
                <a:spcPts val="600"/>
              </a:spcBef>
              <a:spcAft>
                <a:spcPts val="1200"/>
              </a:spcAft>
            </a:pPr>
            <a:r>
              <a:rPr lang="en-GB" sz="1800" dirty="0">
                <a:solidFill>
                  <a:srgbClr val="002060"/>
                </a:solidFill>
              </a:rPr>
              <a:t>They are based on the idea that cooperative management of the interactions between the Parties can reduce the risks inherent in delivering the work involved in the contract</a:t>
            </a:r>
            <a:r>
              <a:rPr lang="en-GB" sz="1800" i="1" dirty="0">
                <a:solidFill>
                  <a:srgbClr val="002060"/>
                </a:solidFill>
              </a:rPr>
              <a:t>. </a:t>
            </a:r>
            <a:r>
              <a:rPr lang="en-GB" sz="1800" dirty="0">
                <a:solidFill>
                  <a:srgbClr val="002060"/>
                </a:solidFill>
              </a:rPr>
              <a:t> </a:t>
            </a:r>
          </a:p>
          <a:p>
            <a:pPr marL="0" indent="0">
              <a:spcBef>
                <a:spcPts val="600"/>
              </a:spcBef>
              <a:spcAft>
                <a:spcPts val="1200"/>
              </a:spcAft>
              <a:buNone/>
            </a:pPr>
            <a:endParaRPr lang="en-GB" sz="1800" dirty="0">
              <a:solidFill>
                <a:srgbClr val="002060"/>
              </a:solidFill>
            </a:endParaRPr>
          </a:p>
          <a:p>
            <a:pPr marL="0" indent="0">
              <a:spcBef>
                <a:spcPts val="600"/>
              </a:spcBef>
              <a:spcAft>
                <a:spcPts val="1200"/>
              </a:spcAft>
              <a:buNone/>
            </a:pPr>
            <a:endParaRPr lang="en-GB" sz="1800" dirty="0">
              <a:solidFill>
                <a:srgbClr val="002060"/>
              </a:solidFill>
            </a:endParaRPr>
          </a:p>
        </p:txBody>
      </p:sp>
    </p:spTree>
    <p:extLst>
      <p:ext uri="{BB962C8B-B14F-4D97-AF65-F5344CB8AC3E}">
        <p14:creationId xmlns:p14="http://schemas.microsoft.com/office/powerpoint/2010/main" val="3648051105"/>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20F86D-41C3-444C-8900-16BD7E5636B8}"/>
              </a:ext>
            </a:extLst>
          </p:cNvPr>
          <p:cNvSpPr/>
          <p:nvPr/>
        </p:nvSpPr>
        <p:spPr>
          <a:xfrm>
            <a:off x="874188" y="1578183"/>
            <a:ext cx="11225954" cy="1533300"/>
          </a:xfrm>
          <a:prstGeom prst="rect">
            <a:avLst/>
          </a:prstGeom>
          <a:noFill/>
          <a:ln w="254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6" name="Rectangle 25">
            <a:extLst>
              <a:ext uri="{FF2B5EF4-FFF2-40B4-BE49-F238E27FC236}">
                <a16:creationId xmlns:a16="http://schemas.microsoft.com/office/drawing/2014/main" id="{3038E706-AF5D-44CD-8F25-E2BB3928D798}"/>
              </a:ext>
            </a:extLst>
          </p:cNvPr>
          <p:cNvSpPr/>
          <p:nvPr/>
        </p:nvSpPr>
        <p:spPr>
          <a:xfrm>
            <a:off x="9854264" y="6004236"/>
            <a:ext cx="2000242" cy="771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EC439AB7-63C1-496C-B106-E575158F8708}"/>
              </a:ext>
            </a:extLst>
          </p:cNvPr>
          <p:cNvSpPr>
            <a:spLocks noGrp="1"/>
          </p:cNvSpPr>
          <p:nvPr>
            <p:ph type="title"/>
          </p:nvPr>
        </p:nvSpPr>
        <p:spPr>
          <a:xfrm>
            <a:off x="350865" y="0"/>
            <a:ext cx="11504585" cy="812665"/>
          </a:xfrm>
        </p:spPr>
        <p:txBody>
          <a:bodyPr>
            <a:normAutofit/>
          </a:bodyPr>
          <a:lstStyle/>
          <a:p>
            <a:r>
              <a:rPr lang="en-GB" dirty="0"/>
              <a:t>National Highways NEC4 model contract documents</a:t>
            </a:r>
          </a:p>
        </p:txBody>
      </p:sp>
      <p:sp>
        <p:nvSpPr>
          <p:cNvPr id="65" name="TextBox 64">
            <a:extLst>
              <a:ext uri="{FF2B5EF4-FFF2-40B4-BE49-F238E27FC236}">
                <a16:creationId xmlns:a16="http://schemas.microsoft.com/office/drawing/2014/main" id="{CF948B4C-B6B0-43CD-90CB-EC717DFCAB94}"/>
              </a:ext>
            </a:extLst>
          </p:cNvPr>
          <p:cNvSpPr txBox="1">
            <a:spLocks/>
          </p:cNvSpPr>
          <p:nvPr/>
        </p:nvSpPr>
        <p:spPr>
          <a:xfrm>
            <a:off x="917664" y="1295441"/>
            <a:ext cx="2880000" cy="216000"/>
          </a:xfrm>
          <a:prstGeom prst="rect">
            <a:avLst/>
          </a:prstGeom>
          <a:solidFill>
            <a:srgbClr val="0070C0"/>
          </a:solidFill>
          <a:ln>
            <a:solidFill>
              <a:srgbClr val="002060"/>
            </a:solidFill>
          </a:ln>
        </p:spPr>
        <p:txBody>
          <a:bodyPr vert="horz" wrap="square" lIns="36000" tIns="0" rIns="36000" bIns="0" rtlCol="0" anchor="ctr">
            <a:noAutofit/>
          </a:bodyPr>
          <a:lstStyle>
            <a:lvl1pPr marL="0" lvl="0" indent="0" defTabSz="913526" eaLnBrk="1" latinLnBrk="0" hangingPunct="1">
              <a:buClr>
                <a:schemeClr val="tx2"/>
              </a:buClr>
              <a:buSzPct val="100000"/>
              <a:defRPr lang="x-none" sz="1600" baseline="0">
                <a:latin typeface="+mn-lt"/>
              </a:defRPr>
            </a:lvl1pPr>
            <a:lvl2pPr marL="197607" lvl="1" indent="-195987" defTabSz="913526" eaLnBrk="1" latinLnBrk="0" hangingPunct="1">
              <a:buClr>
                <a:schemeClr val="tx2"/>
              </a:buClr>
              <a:buSzPct val="125000"/>
              <a:buFont typeface="Arial" charset="0"/>
              <a:buChar char="▪"/>
              <a:defRPr lang="x-none" sz="1600" baseline="0">
                <a:latin typeface="+mn-lt"/>
              </a:defRPr>
            </a:lvl2pPr>
            <a:lvl3pPr marL="466481" lvl="2" indent="-267255" defTabSz="913526" eaLnBrk="1" latinLnBrk="0" hangingPunct="1">
              <a:buClr>
                <a:schemeClr val="tx2"/>
              </a:buClr>
              <a:buSzPct val="120000"/>
              <a:buFont typeface="Arial" charset="0"/>
              <a:buChar char="–"/>
              <a:defRPr lang="x-none" sz="1600" baseline="0">
                <a:latin typeface="+mn-lt"/>
              </a:defRPr>
            </a:lvl3pPr>
            <a:lvl4pPr marL="626835" lvl="3" indent="-158733" defTabSz="913526" eaLnBrk="1" latinLnBrk="0" hangingPunct="1">
              <a:buClr>
                <a:schemeClr val="tx2"/>
              </a:buClr>
              <a:buSzPct val="120000"/>
              <a:buFont typeface="Arial" charset="0"/>
              <a:buChar char="▫"/>
              <a:defRPr lang="x-none" sz="1600" baseline="0">
                <a:latin typeface="+mn-lt"/>
              </a:defRPr>
            </a:lvl4pPr>
            <a:lvl5pPr marL="765029" lvl="4" indent="-132818" defTabSz="913526" eaLnBrk="1" latinLnBrk="0" hangingPunct="1">
              <a:buClr>
                <a:schemeClr val="tx2"/>
              </a:buClr>
              <a:buSzPct val="89000"/>
              <a:buFont typeface="Arial" charset="0"/>
              <a:buChar char="-"/>
              <a:defRPr lang="x-none" sz="1600" baseline="0">
                <a:latin typeface="+mn-lt"/>
              </a:defRPr>
            </a:lvl5pPr>
            <a:lvl6pPr marL="765029" indent="-132818" defTabSz="913526" fontAlgn="base">
              <a:spcBef>
                <a:spcPct val="0"/>
              </a:spcBef>
              <a:spcAft>
                <a:spcPct val="0"/>
              </a:spcAft>
              <a:buClr>
                <a:schemeClr val="tx2"/>
              </a:buClr>
              <a:buSzPct val="89000"/>
              <a:buFont typeface="Arial" charset="0"/>
              <a:buChar char="-"/>
              <a:defRPr lang="x-none" sz="1632" baseline="0">
                <a:latin typeface="+mn-lt"/>
              </a:defRPr>
            </a:lvl6pPr>
            <a:lvl7pPr marL="765029" indent="-132818" defTabSz="913526" fontAlgn="base">
              <a:spcBef>
                <a:spcPct val="0"/>
              </a:spcBef>
              <a:spcAft>
                <a:spcPct val="0"/>
              </a:spcAft>
              <a:buClr>
                <a:schemeClr val="tx2"/>
              </a:buClr>
              <a:buSzPct val="89000"/>
              <a:buFont typeface="Arial" charset="0"/>
              <a:buChar char="-"/>
              <a:defRPr lang="x-none" sz="1632" baseline="0">
                <a:latin typeface="+mn-lt"/>
              </a:defRPr>
            </a:lvl7pPr>
            <a:lvl8pPr marL="765029" indent="-132818" defTabSz="913526" fontAlgn="base">
              <a:spcBef>
                <a:spcPct val="0"/>
              </a:spcBef>
              <a:spcAft>
                <a:spcPct val="0"/>
              </a:spcAft>
              <a:buClr>
                <a:schemeClr val="tx2"/>
              </a:buClr>
              <a:buSzPct val="89000"/>
              <a:buFont typeface="Arial" charset="0"/>
              <a:buChar char="-"/>
              <a:defRPr lang="x-none" sz="1632" baseline="0">
                <a:latin typeface="+mn-lt"/>
              </a:defRPr>
            </a:lvl8pPr>
            <a:lvl9pPr marL="765029" indent="-132818" defTabSz="913526" fontAlgn="base">
              <a:spcBef>
                <a:spcPct val="0"/>
              </a:spcBef>
              <a:spcAft>
                <a:spcPct val="0"/>
              </a:spcAft>
              <a:buClr>
                <a:schemeClr val="tx2"/>
              </a:buClr>
              <a:buSzPct val="89000"/>
              <a:buFont typeface="Arial" charset="0"/>
              <a:buChar char="-"/>
              <a:defRPr lang="x-none" sz="1632" baseline="0">
                <a:latin typeface="+mn-lt"/>
              </a:defRPr>
            </a:lvl9pPr>
          </a:lstStyle>
          <a:p>
            <a:pPr marL="0" marR="0" lvl="0" indent="0" algn="ctr" defTabSz="913526" eaLnBrk="1" fontAlgn="base" latinLnBrk="0" hangingPunct="1">
              <a:lnSpc>
                <a:spcPct val="100000"/>
              </a:lnSpc>
              <a:spcBef>
                <a:spcPct val="0"/>
              </a:spcBef>
              <a:spcAft>
                <a:spcPct val="0"/>
              </a:spcAft>
              <a:buClr>
                <a:srgbClr val="FFFFFF"/>
              </a:buClr>
              <a:buSzPct val="100000"/>
              <a:buFontTx/>
              <a:buNone/>
              <a:tabLst/>
              <a:defRPr/>
            </a:pPr>
            <a:r>
              <a:rPr kumimoji="0" lang="en-GB" sz="14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Works</a:t>
            </a:r>
          </a:p>
        </p:txBody>
      </p:sp>
      <p:sp>
        <p:nvSpPr>
          <p:cNvPr id="99" name="TextBox 98">
            <a:extLst>
              <a:ext uri="{FF2B5EF4-FFF2-40B4-BE49-F238E27FC236}">
                <a16:creationId xmlns:a16="http://schemas.microsoft.com/office/drawing/2014/main" id="{199ED4D5-5921-4331-A8F7-3758D49B1C8D}"/>
              </a:ext>
            </a:extLst>
          </p:cNvPr>
          <p:cNvSpPr txBox="1">
            <a:spLocks/>
          </p:cNvSpPr>
          <p:nvPr/>
        </p:nvSpPr>
        <p:spPr>
          <a:xfrm rot="16200000">
            <a:off x="-301587" y="2037739"/>
            <a:ext cx="1533299" cy="614181"/>
          </a:xfrm>
          <a:prstGeom prst="rect">
            <a:avLst/>
          </a:prstGeom>
          <a:solidFill>
            <a:schemeClr val="accent2"/>
          </a:solidFill>
        </p:spPr>
        <p:txBody>
          <a:bodyPr vert="horz" wrap="square" lIns="36000" tIns="0" rIns="36000" bIns="0" rtlCol="0" anchor="ctr">
            <a:noAutofit/>
          </a:bodyPr>
          <a:lstStyle>
            <a:lvl1pPr marL="0" lvl="0" indent="0" defTabSz="913526" eaLnBrk="1" latinLnBrk="0" hangingPunct="1">
              <a:buClr>
                <a:schemeClr val="tx2"/>
              </a:buClr>
              <a:buSzPct val="100000"/>
              <a:defRPr lang="x-none" sz="1600" baseline="0">
                <a:latin typeface="+mn-lt"/>
              </a:defRPr>
            </a:lvl1pPr>
            <a:lvl2pPr marL="197607" lvl="1" indent="-195987" defTabSz="913526" eaLnBrk="1" latinLnBrk="0" hangingPunct="1">
              <a:buClr>
                <a:schemeClr val="tx2"/>
              </a:buClr>
              <a:buSzPct val="125000"/>
              <a:buFont typeface="Arial" charset="0"/>
              <a:buChar char="▪"/>
              <a:defRPr lang="x-none" sz="1600" baseline="0">
                <a:latin typeface="+mn-lt"/>
              </a:defRPr>
            </a:lvl2pPr>
            <a:lvl3pPr marL="466481" lvl="2" indent="-267255" defTabSz="913526" eaLnBrk="1" latinLnBrk="0" hangingPunct="1">
              <a:buClr>
                <a:schemeClr val="tx2"/>
              </a:buClr>
              <a:buSzPct val="120000"/>
              <a:buFont typeface="Arial" charset="0"/>
              <a:buChar char="–"/>
              <a:defRPr lang="x-none" sz="1600" baseline="0">
                <a:latin typeface="+mn-lt"/>
              </a:defRPr>
            </a:lvl3pPr>
            <a:lvl4pPr marL="626835" lvl="3" indent="-158733" defTabSz="913526" eaLnBrk="1" latinLnBrk="0" hangingPunct="1">
              <a:buClr>
                <a:schemeClr val="tx2"/>
              </a:buClr>
              <a:buSzPct val="120000"/>
              <a:buFont typeface="Arial" charset="0"/>
              <a:buChar char="▫"/>
              <a:defRPr lang="x-none" sz="1600" baseline="0">
                <a:latin typeface="+mn-lt"/>
              </a:defRPr>
            </a:lvl4pPr>
            <a:lvl5pPr marL="765029" lvl="4" indent="-132818" defTabSz="913526" eaLnBrk="1" latinLnBrk="0" hangingPunct="1">
              <a:buClr>
                <a:schemeClr val="tx2"/>
              </a:buClr>
              <a:buSzPct val="89000"/>
              <a:buFont typeface="Arial" charset="0"/>
              <a:buChar char="-"/>
              <a:defRPr lang="x-none" sz="1600" baseline="0">
                <a:latin typeface="+mn-lt"/>
              </a:defRPr>
            </a:lvl5pPr>
            <a:lvl6pPr marL="765029" indent="-132818" defTabSz="913526" fontAlgn="base">
              <a:spcBef>
                <a:spcPct val="0"/>
              </a:spcBef>
              <a:spcAft>
                <a:spcPct val="0"/>
              </a:spcAft>
              <a:buClr>
                <a:schemeClr val="tx2"/>
              </a:buClr>
              <a:buSzPct val="89000"/>
              <a:buFont typeface="Arial" charset="0"/>
              <a:buChar char="-"/>
              <a:defRPr lang="x-none" sz="1632" baseline="0">
                <a:latin typeface="+mn-lt"/>
              </a:defRPr>
            </a:lvl6pPr>
            <a:lvl7pPr marL="765029" indent="-132818" defTabSz="913526" fontAlgn="base">
              <a:spcBef>
                <a:spcPct val="0"/>
              </a:spcBef>
              <a:spcAft>
                <a:spcPct val="0"/>
              </a:spcAft>
              <a:buClr>
                <a:schemeClr val="tx2"/>
              </a:buClr>
              <a:buSzPct val="89000"/>
              <a:buFont typeface="Arial" charset="0"/>
              <a:buChar char="-"/>
              <a:defRPr lang="x-none" sz="1632" baseline="0">
                <a:latin typeface="+mn-lt"/>
              </a:defRPr>
            </a:lvl7pPr>
            <a:lvl8pPr marL="765029" indent="-132818" defTabSz="913526" fontAlgn="base">
              <a:spcBef>
                <a:spcPct val="0"/>
              </a:spcBef>
              <a:spcAft>
                <a:spcPct val="0"/>
              </a:spcAft>
              <a:buClr>
                <a:schemeClr val="tx2"/>
              </a:buClr>
              <a:buSzPct val="89000"/>
              <a:buFont typeface="Arial" charset="0"/>
              <a:buChar char="-"/>
              <a:defRPr lang="x-none" sz="1632" baseline="0">
                <a:latin typeface="+mn-lt"/>
              </a:defRPr>
            </a:lvl8pPr>
            <a:lvl9pPr marL="765029" indent="-132818" defTabSz="913526" fontAlgn="base">
              <a:spcBef>
                <a:spcPct val="0"/>
              </a:spcBef>
              <a:spcAft>
                <a:spcPct val="0"/>
              </a:spcAft>
              <a:buClr>
                <a:schemeClr val="tx2"/>
              </a:buClr>
              <a:buSzPct val="89000"/>
              <a:buFont typeface="Arial" charset="0"/>
              <a:buChar char="-"/>
              <a:defRPr lang="x-none" sz="1632" baseline="0">
                <a:latin typeface="+mn-lt"/>
              </a:defRPr>
            </a:lvl9pPr>
          </a:lstStyle>
          <a:p>
            <a:pPr marL="0" marR="0" lvl="0" indent="0" algn="ctr" defTabSz="913526" eaLnBrk="1" fontAlgn="base" latinLnBrk="0" hangingPunct="1">
              <a:lnSpc>
                <a:spcPct val="100000"/>
              </a:lnSpc>
              <a:spcBef>
                <a:spcPct val="0"/>
              </a:spcBef>
              <a:spcAft>
                <a:spcPct val="0"/>
              </a:spcAft>
              <a:buClr>
                <a:srgbClr val="FFFFFF"/>
              </a:buClr>
              <a:buSzPct val="100000"/>
              <a:buFontTx/>
              <a:buNone/>
              <a:tabLst/>
              <a:defRPr/>
            </a:pPr>
            <a:r>
              <a:rPr kumimoji="0" lang="en-GB" sz="12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National Highways </a:t>
            </a:r>
          </a:p>
          <a:p>
            <a:pPr marL="0" marR="0" lvl="0" indent="0" algn="ctr" defTabSz="913526" eaLnBrk="1" fontAlgn="base" latinLnBrk="0" hangingPunct="1">
              <a:lnSpc>
                <a:spcPct val="100000"/>
              </a:lnSpc>
              <a:spcBef>
                <a:spcPct val="0"/>
              </a:spcBef>
              <a:spcAft>
                <a:spcPct val="0"/>
              </a:spcAft>
              <a:buClr>
                <a:srgbClr val="FFFFFF"/>
              </a:buClr>
              <a:buSzPct val="100000"/>
              <a:buFontTx/>
              <a:buNone/>
              <a:tabLst/>
              <a:defRPr/>
            </a:pPr>
            <a:r>
              <a:rPr kumimoji="0" lang="en-GB" sz="12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NEC4 model contracts</a:t>
            </a:r>
          </a:p>
        </p:txBody>
      </p:sp>
      <p:sp>
        <p:nvSpPr>
          <p:cNvPr id="101" name="TextBox 100">
            <a:extLst>
              <a:ext uri="{FF2B5EF4-FFF2-40B4-BE49-F238E27FC236}">
                <a16:creationId xmlns:a16="http://schemas.microsoft.com/office/drawing/2014/main" id="{51FF5501-3B42-421A-8B4C-1B8BB94C0697}"/>
              </a:ext>
            </a:extLst>
          </p:cNvPr>
          <p:cNvSpPr txBox="1">
            <a:spLocks/>
          </p:cNvSpPr>
          <p:nvPr/>
        </p:nvSpPr>
        <p:spPr>
          <a:xfrm>
            <a:off x="905184" y="996944"/>
            <a:ext cx="11088882" cy="237000"/>
          </a:xfrm>
          <a:prstGeom prst="rect">
            <a:avLst/>
          </a:prstGeom>
          <a:solidFill>
            <a:srgbClr val="002060"/>
          </a:solidFill>
        </p:spPr>
        <p:txBody>
          <a:bodyPr vert="horz" wrap="square" lIns="74100" tIns="38100" rIns="74100" bIns="38100" rtlCol="0" anchor="ctr">
            <a:noAutofit/>
          </a:bodyPr>
          <a:lstStyle>
            <a:lvl1pPr marL="0" lvl="0" indent="0" defTabSz="913526" eaLnBrk="1" latinLnBrk="0" hangingPunct="1">
              <a:buClr>
                <a:schemeClr val="tx2"/>
              </a:buClr>
              <a:buSzPct val="100000"/>
              <a:defRPr lang="x-none" sz="1600" baseline="0">
                <a:latin typeface="+mn-lt"/>
              </a:defRPr>
            </a:lvl1pPr>
            <a:lvl2pPr marL="197607" lvl="1" indent="-195987" defTabSz="913526" eaLnBrk="1" latinLnBrk="0" hangingPunct="1">
              <a:buClr>
                <a:schemeClr val="tx2"/>
              </a:buClr>
              <a:buSzPct val="125000"/>
              <a:buFont typeface="Arial" charset="0"/>
              <a:buChar char="▪"/>
              <a:defRPr lang="x-none" sz="1600" baseline="0">
                <a:latin typeface="+mn-lt"/>
              </a:defRPr>
            </a:lvl2pPr>
            <a:lvl3pPr marL="466481" lvl="2" indent="-267255" defTabSz="913526" eaLnBrk="1" latinLnBrk="0" hangingPunct="1">
              <a:buClr>
                <a:schemeClr val="tx2"/>
              </a:buClr>
              <a:buSzPct val="120000"/>
              <a:buFont typeface="Arial" charset="0"/>
              <a:buChar char="–"/>
              <a:defRPr lang="x-none" sz="1600" baseline="0">
                <a:latin typeface="+mn-lt"/>
              </a:defRPr>
            </a:lvl3pPr>
            <a:lvl4pPr marL="626835" lvl="3" indent="-158733" defTabSz="913526" eaLnBrk="1" latinLnBrk="0" hangingPunct="1">
              <a:buClr>
                <a:schemeClr val="tx2"/>
              </a:buClr>
              <a:buSzPct val="120000"/>
              <a:buFont typeface="Arial" charset="0"/>
              <a:buChar char="▫"/>
              <a:defRPr lang="x-none" sz="1600" baseline="0">
                <a:latin typeface="+mn-lt"/>
              </a:defRPr>
            </a:lvl4pPr>
            <a:lvl5pPr marL="765029" lvl="4" indent="-132818" defTabSz="913526" eaLnBrk="1" latinLnBrk="0" hangingPunct="1">
              <a:buClr>
                <a:schemeClr val="tx2"/>
              </a:buClr>
              <a:buSzPct val="89000"/>
              <a:buFont typeface="Arial" charset="0"/>
              <a:buChar char="-"/>
              <a:defRPr lang="x-none" sz="1600" baseline="0">
                <a:latin typeface="+mn-lt"/>
              </a:defRPr>
            </a:lvl5pPr>
            <a:lvl6pPr marL="765029" indent="-132818" defTabSz="913526" fontAlgn="base">
              <a:spcBef>
                <a:spcPct val="0"/>
              </a:spcBef>
              <a:spcAft>
                <a:spcPct val="0"/>
              </a:spcAft>
              <a:buClr>
                <a:schemeClr val="tx2"/>
              </a:buClr>
              <a:buSzPct val="89000"/>
              <a:buFont typeface="Arial" charset="0"/>
              <a:buChar char="-"/>
              <a:defRPr lang="x-none" sz="1632" baseline="0">
                <a:latin typeface="+mn-lt"/>
              </a:defRPr>
            </a:lvl6pPr>
            <a:lvl7pPr marL="765029" indent="-132818" defTabSz="913526" fontAlgn="base">
              <a:spcBef>
                <a:spcPct val="0"/>
              </a:spcBef>
              <a:spcAft>
                <a:spcPct val="0"/>
              </a:spcAft>
              <a:buClr>
                <a:schemeClr val="tx2"/>
              </a:buClr>
              <a:buSzPct val="89000"/>
              <a:buFont typeface="Arial" charset="0"/>
              <a:buChar char="-"/>
              <a:defRPr lang="x-none" sz="1632" baseline="0">
                <a:latin typeface="+mn-lt"/>
              </a:defRPr>
            </a:lvl7pPr>
            <a:lvl8pPr marL="765029" indent="-132818" defTabSz="913526" fontAlgn="base">
              <a:spcBef>
                <a:spcPct val="0"/>
              </a:spcBef>
              <a:spcAft>
                <a:spcPct val="0"/>
              </a:spcAft>
              <a:buClr>
                <a:schemeClr val="tx2"/>
              </a:buClr>
              <a:buSzPct val="89000"/>
              <a:buFont typeface="Arial" charset="0"/>
              <a:buChar char="-"/>
              <a:defRPr lang="x-none" sz="1632" baseline="0">
                <a:latin typeface="+mn-lt"/>
              </a:defRPr>
            </a:lvl8pPr>
            <a:lvl9pPr marL="765029" indent="-132818" defTabSz="913526" fontAlgn="base">
              <a:spcBef>
                <a:spcPct val="0"/>
              </a:spcBef>
              <a:spcAft>
                <a:spcPct val="0"/>
              </a:spcAft>
              <a:buClr>
                <a:schemeClr val="tx2"/>
              </a:buClr>
              <a:buSzPct val="89000"/>
              <a:buFont typeface="Arial" charset="0"/>
              <a:buChar char="-"/>
              <a:defRPr lang="x-none" sz="1632" baseline="0">
                <a:latin typeface="+mn-lt"/>
              </a:defRPr>
            </a:lvl9pPr>
          </a:lstStyle>
          <a:p>
            <a:pPr marL="0" marR="0" lvl="0" indent="0" algn="ctr" defTabSz="913526" eaLnBrk="1" fontAlgn="base" latinLnBrk="0" hangingPunct="1">
              <a:lnSpc>
                <a:spcPct val="100000"/>
              </a:lnSpc>
              <a:spcBef>
                <a:spcPct val="0"/>
              </a:spcBef>
              <a:spcAft>
                <a:spcPct val="0"/>
              </a:spcAft>
              <a:buClr>
                <a:srgbClr val="FFFFFF"/>
              </a:buClr>
              <a:buSzPct val="100000"/>
              <a:buFontTx/>
              <a:buNone/>
              <a:tabLst/>
              <a:defRPr/>
            </a:pPr>
            <a:r>
              <a:rPr kumimoji="0" lang="en-GB" sz="14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NEC4 contract types</a:t>
            </a:r>
          </a:p>
        </p:txBody>
      </p:sp>
      <p:sp>
        <p:nvSpPr>
          <p:cNvPr id="106" name="TextBox 105">
            <a:extLst>
              <a:ext uri="{FF2B5EF4-FFF2-40B4-BE49-F238E27FC236}">
                <a16:creationId xmlns:a16="http://schemas.microsoft.com/office/drawing/2014/main" id="{3F0C1035-46DD-4948-A7DC-1DB36E92E0A4}"/>
              </a:ext>
            </a:extLst>
          </p:cNvPr>
          <p:cNvSpPr txBox="1">
            <a:spLocks/>
          </p:cNvSpPr>
          <p:nvPr/>
        </p:nvSpPr>
        <p:spPr>
          <a:xfrm>
            <a:off x="888420" y="1617341"/>
            <a:ext cx="2880000" cy="432000"/>
          </a:xfrm>
          <a:prstGeom prst="rect">
            <a:avLst/>
          </a:prstGeom>
          <a:solidFill>
            <a:schemeClr val="bg2"/>
          </a:solidFill>
          <a:ln>
            <a:solidFill>
              <a:srgbClr val="002060"/>
            </a:solidFill>
          </a:ln>
        </p:spPr>
        <p:txBody>
          <a:bodyPr vert="horz" wrap="square" lIns="74100" tIns="38100" rIns="74100" bIns="38100" rtlCol="0" anchor="t">
            <a:noAutofit/>
          </a:bodyPr>
          <a:lstStyle>
            <a:defPPr>
              <a:defRPr lang="en-US"/>
            </a:defPPr>
            <a:lvl1pPr marR="0" lvl="0" indent="0" defTabSz="913526" fontAlgn="base">
              <a:lnSpc>
                <a:spcPct val="100000"/>
              </a:lnSpc>
              <a:spcBef>
                <a:spcPct val="0"/>
              </a:spcBef>
              <a:spcAft>
                <a:spcPct val="0"/>
              </a:spcAft>
              <a:buClr>
                <a:srgbClr val="FFFFFF"/>
              </a:buClr>
              <a:buSzPct val="100000"/>
              <a:buFontTx/>
              <a:buNone/>
              <a:tabLst/>
              <a:defRPr kumimoji="0" sz="1600" b="1" i="0" u="none" strike="noStrike" kern="0" cap="none" spc="0" normalizeH="0" baseline="0">
                <a:ln>
                  <a:noFill/>
                </a:ln>
                <a:solidFill>
                  <a:schemeClr val="bg1"/>
                </a:solidFill>
                <a:effectLst/>
                <a:uLnTx/>
                <a:uFillTx/>
                <a:latin typeface="Arial" panose="020B0604020202020204" pitchFamily="34" charset="0"/>
                <a:cs typeface="Arial" panose="020B0604020202020204" pitchFamily="34" charset="0"/>
              </a:defRPr>
            </a:lvl1pPr>
            <a:lvl2pPr marL="197607" lvl="1" indent="-195987" defTabSz="913526">
              <a:buClr>
                <a:schemeClr val="tx2"/>
              </a:buClr>
              <a:buSzPct val="125000"/>
              <a:buFont typeface="Arial" charset="0"/>
              <a:buChar char="▪"/>
              <a:defRPr sz="1600" baseline="0"/>
            </a:lvl2pPr>
            <a:lvl3pPr marL="466481" lvl="2" indent="-267255" defTabSz="913526">
              <a:buClr>
                <a:schemeClr val="tx2"/>
              </a:buClr>
              <a:buSzPct val="120000"/>
              <a:buFont typeface="Arial" charset="0"/>
              <a:buChar char="–"/>
              <a:defRPr sz="1600" baseline="0"/>
            </a:lvl3pPr>
            <a:lvl4pPr marL="626835" lvl="3" indent="-158733" defTabSz="913526">
              <a:buClr>
                <a:schemeClr val="tx2"/>
              </a:buClr>
              <a:buSzPct val="120000"/>
              <a:buFont typeface="Arial" charset="0"/>
              <a:buChar char="▫"/>
              <a:defRPr sz="1600" baseline="0"/>
            </a:lvl4pPr>
            <a:lvl5pPr marL="765029" lvl="4" indent="-132818"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r>
              <a:rPr lang="en-GB" sz="1200" dirty="0">
                <a:solidFill>
                  <a:srgbClr val="002060"/>
                </a:solidFill>
              </a:rPr>
              <a:t>Engineering and Construction Contract (ECC)</a:t>
            </a:r>
          </a:p>
        </p:txBody>
      </p:sp>
      <p:sp>
        <p:nvSpPr>
          <p:cNvPr id="28" name="TextBox 27">
            <a:extLst>
              <a:ext uri="{FF2B5EF4-FFF2-40B4-BE49-F238E27FC236}">
                <a16:creationId xmlns:a16="http://schemas.microsoft.com/office/drawing/2014/main" id="{68798E6D-A933-4B2C-8892-F474599FE33D}"/>
              </a:ext>
            </a:extLst>
          </p:cNvPr>
          <p:cNvSpPr txBox="1">
            <a:spLocks/>
          </p:cNvSpPr>
          <p:nvPr/>
        </p:nvSpPr>
        <p:spPr>
          <a:xfrm>
            <a:off x="888420" y="2106134"/>
            <a:ext cx="2880000" cy="432000"/>
          </a:xfrm>
          <a:prstGeom prst="rect">
            <a:avLst/>
          </a:prstGeom>
          <a:solidFill>
            <a:schemeClr val="bg2"/>
          </a:solidFill>
          <a:ln>
            <a:solidFill>
              <a:srgbClr val="002060"/>
            </a:solidFill>
          </a:ln>
        </p:spPr>
        <p:txBody>
          <a:bodyPr vert="horz" wrap="square" lIns="74100" tIns="38100" rIns="74100" bIns="38100" rtlCol="0" anchor="t">
            <a:noAutofit/>
          </a:bodyPr>
          <a:lstStyle>
            <a:defPPr>
              <a:defRPr lang="en-US"/>
            </a:defPPr>
            <a:lvl1pPr marR="0" lvl="0" indent="0" defTabSz="913526" fontAlgn="base">
              <a:lnSpc>
                <a:spcPct val="100000"/>
              </a:lnSpc>
              <a:spcBef>
                <a:spcPct val="0"/>
              </a:spcBef>
              <a:spcAft>
                <a:spcPct val="0"/>
              </a:spcAft>
              <a:buClr>
                <a:srgbClr val="FFFFFF"/>
              </a:buClr>
              <a:buSzPct val="100000"/>
              <a:buFontTx/>
              <a:buNone/>
              <a:tabLst/>
              <a:defRPr kumimoji="0" sz="1600" b="1" i="0" u="none" strike="noStrike" kern="0" cap="none" spc="0" normalizeH="0" baseline="0">
                <a:ln>
                  <a:noFill/>
                </a:ln>
                <a:solidFill>
                  <a:schemeClr val="bg1"/>
                </a:solidFill>
                <a:effectLst/>
                <a:uLnTx/>
                <a:uFillTx/>
                <a:latin typeface="Arial" panose="020B0604020202020204" pitchFamily="34" charset="0"/>
                <a:cs typeface="Arial" panose="020B0604020202020204" pitchFamily="34" charset="0"/>
              </a:defRPr>
            </a:lvl1pPr>
            <a:lvl2pPr marL="197607" lvl="1" indent="-195987" defTabSz="913526">
              <a:buClr>
                <a:schemeClr val="tx2"/>
              </a:buClr>
              <a:buSzPct val="125000"/>
              <a:buFont typeface="Arial" charset="0"/>
              <a:buChar char="▪"/>
              <a:defRPr sz="1600" baseline="0"/>
            </a:lvl2pPr>
            <a:lvl3pPr marL="466481" lvl="2" indent="-267255" defTabSz="913526">
              <a:buClr>
                <a:schemeClr val="tx2"/>
              </a:buClr>
              <a:buSzPct val="120000"/>
              <a:buFont typeface="Arial" charset="0"/>
              <a:buChar char="–"/>
              <a:defRPr sz="1600" baseline="0"/>
            </a:lvl3pPr>
            <a:lvl4pPr marL="626835" lvl="3" indent="-158733" defTabSz="913526">
              <a:buClr>
                <a:schemeClr val="tx2"/>
              </a:buClr>
              <a:buSzPct val="120000"/>
              <a:buFont typeface="Arial" charset="0"/>
              <a:buChar char="▫"/>
              <a:defRPr sz="1600" baseline="0"/>
            </a:lvl4pPr>
            <a:lvl5pPr marL="765029" lvl="4" indent="-132818"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r>
              <a:rPr lang="en-GB" sz="1200" dirty="0">
                <a:solidFill>
                  <a:srgbClr val="002060"/>
                </a:solidFill>
              </a:rPr>
              <a:t>Engineering and Construction Short Contract (ECSC)</a:t>
            </a:r>
          </a:p>
        </p:txBody>
      </p:sp>
      <p:sp>
        <p:nvSpPr>
          <p:cNvPr id="29" name="TextBox 28">
            <a:extLst>
              <a:ext uri="{FF2B5EF4-FFF2-40B4-BE49-F238E27FC236}">
                <a16:creationId xmlns:a16="http://schemas.microsoft.com/office/drawing/2014/main" id="{CC2073F9-15EC-46E8-B2B9-37110AE3B982}"/>
              </a:ext>
            </a:extLst>
          </p:cNvPr>
          <p:cNvSpPr txBox="1">
            <a:spLocks/>
          </p:cNvSpPr>
          <p:nvPr/>
        </p:nvSpPr>
        <p:spPr>
          <a:xfrm>
            <a:off x="3860554" y="1639511"/>
            <a:ext cx="2880000" cy="252000"/>
          </a:xfrm>
          <a:prstGeom prst="rect">
            <a:avLst/>
          </a:prstGeom>
          <a:solidFill>
            <a:schemeClr val="bg2"/>
          </a:solidFill>
          <a:ln>
            <a:solidFill>
              <a:srgbClr val="002060"/>
            </a:solidFill>
          </a:ln>
        </p:spPr>
        <p:txBody>
          <a:bodyPr vert="horz" wrap="square" lIns="74100" tIns="38100" rIns="74100" bIns="38100" rtlCol="0" anchor="t">
            <a:noAutofit/>
          </a:bodyPr>
          <a:lstStyle>
            <a:defPPr>
              <a:defRPr lang="en-US"/>
            </a:defPPr>
            <a:lvl1pPr marR="0" lvl="0" indent="0" defTabSz="913526" fontAlgn="base">
              <a:lnSpc>
                <a:spcPct val="100000"/>
              </a:lnSpc>
              <a:spcBef>
                <a:spcPct val="0"/>
              </a:spcBef>
              <a:spcAft>
                <a:spcPct val="0"/>
              </a:spcAft>
              <a:buClr>
                <a:srgbClr val="FFFFFF"/>
              </a:buClr>
              <a:buSzPct val="100000"/>
              <a:buFontTx/>
              <a:buNone/>
              <a:tabLst/>
              <a:defRPr kumimoji="0" sz="1600" b="1" i="0" u="none" strike="noStrike" kern="0" cap="none" spc="0" normalizeH="0" baseline="0">
                <a:ln>
                  <a:noFill/>
                </a:ln>
                <a:solidFill>
                  <a:schemeClr val="bg1"/>
                </a:solidFill>
                <a:effectLst/>
                <a:uLnTx/>
                <a:uFillTx/>
                <a:latin typeface="Arial" panose="020B0604020202020204" pitchFamily="34" charset="0"/>
                <a:cs typeface="Arial" panose="020B0604020202020204" pitchFamily="34" charset="0"/>
              </a:defRPr>
            </a:lvl1pPr>
            <a:lvl2pPr marL="197607" lvl="1" indent="-195987" defTabSz="913526">
              <a:buClr>
                <a:schemeClr val="tx2"/>
              </a:buClr>
              <a:buSzPct val="125000"/>
              <a:buFont typeface="Arial" charset="0"/>
              <a:buChar char="▪"/>
              <a:defRPr sz="1600" baseline="0"/>
            </a:lvl2pPr>
            <a:lvl3pPr marL="466481" lvl="2" indent="-267255" defTabSz="913526">
              <a:buClr>
                <a:schemeClr val="tx2"/>
              </a:buClr>
              <a:buSzPct val="120000"/>
              <a:buFont typeface="Arial" charset="0"/>
              <a:buChar char="–"/>
              <a:defRPr sz="1600" baseline="0"/>
            </a:lvl3pPr>
            <a:lvl4pPr marL="626835" lvl="3" indent="-158733" defTabSz="913526">
              <a:buClr>
                <a:schemeClr val="tx2"/>
              </a:buClr>
              <a:buSzPct val="120000"/>
              <a:buFont typeface="Arial" charset="0"/>
              <a:buChar char="▫"/>
              <a:defRPr sz="1600" baseline="0"/>
            </a:lvl4pPr>
            <a:lvl5pPr marL="765029" lvl="4" indent="-132818"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r>
              <a:rPr lang="en-GB" sz="1200" dirty="0">
                <a:solidFill>
                  <a:srgbClr val="002060"/>
                </a:solidFill>
              </a:rPr>
              <a:t>Professional Service Contract (PSC)</a:t>
            </a:r>
          </a:p>
        </p:txBody>
      </p:sp>
      <p:sp>
        <p:nvSpPr>
          <p:cNvPr id="30" name="TextBox 29">
            <a:extLst>
              <a:ext uri="{FF2B5EF4-FFF2-40B4-BE49-F238E27FC236}">
                <a16:creationId xmlns:a16="http://schemas.microsoft.com/office/drawing/2014/main" id="{B5A62AED-DA72-46C6-AAE3-65D77C7806E4}"/>
              </a:ext>
            </a:extLst>
          </p:cNvPr>
          <p:cNvSpPr txBox="1">
            <a:spLocks/>
          </p:cNvSpPr>
          <p:nvPr/>
        </p:nvSpPr>
        <p:spPr>
          <a:xfrm>
            <a:off x="3860554" y="1965490"/>
            <a:ext cx="2880000" cy="432000"/>
          </a:xfrm>
          <a:prstGeom prst="rect">
            <a:avLst/>
          </a:prstGeom>
          <a:solidFill>
            <a:schemeClr val="bg2"/>
          </a:solidFill>
          <a:ln>
            <a:solidFill>
              <a:srgbClr val="002060"/>
            </a:solidFill>
          </a:ln>
        </p:spPr>
        <p:txBody>
          <a:bodyPr vert="horz" wrap="square" lIns="74100" tIns="38100" rIns="74100" bIns="38100" rtlCol="0" anchor="t">
            <a:noAutofit/>
          </a:bodyPr>
          <a:lstStyle>
            <a:defPPr>
              <a:defRPr lang="en-US"/>
            </a:defPPr>
            <a:lvl1pPr marR="0" lvl="0" indent="0" defTabSz="913526" fontAlgn="base">
              <a:lnSpc>
                <a:spcPct val="100000"/>
              </a:lnSpc>
              <a:spcBef>
                <a:spcPct val="0"/>
              </a:spcBef>
              <a:spcAft>
                <a:spcPct val="0"/>
              </a:spcAft>
              <a:buClr>
                <a:srgbClr val="FFFFFF"/>
              </a:buClr>
              <a:buSzPct val="100000"/>
              <a:buFontTx/>
              <a:buNone/>
              <a:tabLst/>
              <a:defRPr kumimoji="0" sz="1600" b="1" i="0" u="none" strike="noStrike" kern="0" cap="none" spc="0" normalizeH="0" baseline="0">
                <a:ln>
                  <a:noFill/>
                </a:ln>
                <a:solidFill>
                  <a:schemeClr val="bg1"/>
                </a:solidFill>
                <a:effectLst/>
                <a:uLnTx/>
                <a:uFillTx/>
                <a:latin typeface="Arial" panose="020B0604020202020204" pitchFamily="34" charset="0"/>
                <a:cs typeface="Arial" panose="020B0604020202020204" pitchFamily="34" charset="0"/>
              </a:defRPr>
            </a:lvl1pPr>
            <a:lvl2pPr marL="197607" lvl="1" indent="-195987" defTabSz="913526">
              <a:buClr>
                <a:schemeClr val="tx2"/>
              </a:buClr>
              <a:buSzPct val="125000"/>
              <a:buFont typeface="Arial" charset="0"/>
              <a:buChar char="▪"/>
              <a:defRPr sz="1600" baseline="0"/>
            </a:lvl2pPr>
            <a:lvl3pPr marL="466481" lvl="2" indent="-267255" defTabSz="913526">
              <a:buClr>
                <a:schemeClr val="tx2"/>
              </a:buClr>
              <a:buSzPct val="120000"/>
              <a:buFont typeface="Arial" charset="0"/>
              <a:buChar char="–"/>
              <a:defRPr sz="1600" baseline="0"/>
            </a:lvl3pPr>
            <a:lvl4pPr marL="626835" lvl="3" indent="-158733" defTabSz="913526">
              <a:buClr>
                <a:schemeClr val="tx2"/>
              </a:buClr>
              <a:buSzPct val="120000"/>
              <a:buFont typeface="Arial" charset="0"/>
              <a:buChar char="▫"/>
              <a:defRPr sz="1600" baseline="0"/>
            </a:lvl4pPr>
            <a:lvl5pPr marL="765029" lvl="4" indent="-132818"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r>
              <a:rPr lang="en-GB" sz="1200" dirty="0">
                <a:solidFill>
                  <a:srgbClr val="002060"/>
                </a:solidFill>
              </a:rPr>
              <a:t>Professional Service Short Contract (PSSC)</a:t>
            </a:r>
          </a:p>
        </p:txBody>
      </p:sp>
      <p:sp>
        <p:nvSpPr>
          <p:cNvPr id="31" name="TextBox 30">
            <a:extLst>
              <a:ext uri="{FF2B5EF4-FFF2-40B4-BE49-F238E27FC236}">
                <a16:creationId xmlns:a16="http://schemas.microsoft.com/office/drawing/2014/main" id="{B4C8BA3F-34E5-4904-BA9A-C96B91E57D86}"/>
              </a:ext>
            </a:extLst>
          </p:cNvPr>
          <p:cNvSpPr txBox="1">
            <a:spLocks/>
          </p:cNvSpPr>
          <p:nvPr/>
        </p:nvSpPr>
        <p:spPr>
          <a:xfrm>
            <a:off x="3860554" y="2460273"/>
            <a:ext cx="2880000" cy="252000"/>
          </a:xfrm>
          <a:prstGeom prst="rect">
            <a:avLst/>
          </a:prstGeom>
          <a:solidFill>
            <a:schemeClr val="bg2"/>
          </a:solidFill>
          <a:ln>
            <a:solidFill>
              <a:srgbClr val="002060"/>
            </a:solidFill>
          </a:ln>
        </p:spPr>
        <p:txBody>
          <a:bodyPr vert="horz" wrap="square" lIns="74100" tIns="38100" rIns="74100" bIns="38100" rtlCol="0" anchor="t">
            <a:noAutofit/>
          </a:bodyPr>
          <a:lstStyle>
            <a:defPPr>
              <a:defRPr lang="en-US"/>
            </a:defPPr>
            <a:lvl1pPr marR="0" lvl="0" indent="0" defTabSz="913526" fontAlgn="base">
              <a:lnSpc>
                <a:spcPct val="100000"/>
              </a:lnSpc>
              <a:spcBef>
                <a:spcPct val="0"/>
              </a:spcBef>
              <a:spcAft>
                <a:spcPct val="0"/>
              </a:spcAft>
              <a:buClr>
                <a:srgbClr val="FFFFFF"/>
              </a:buClr>
              <a:buSzPct val="100000"/>
              <a:buFontTx/>
              <a:buNone/>
              <a:tabLst/>
              <a:defRPr kumimoji="0" sz="1600" b="1" i="0" u="none" strike="noStrike" kern="0" cap="none" spc="0" normalizeH="0" baseline="0">
                <a:ln>
                  <a:noFill/>
                </a:ln>
                <a:solidFill>
                  <a:schemeClr val="bg1"/>
                </a:solidFill>
                <a:effectLst/>
                <a:uLnTx/>
                <a:uFillTx/>
                <a:latin typeface="Arial" panose="020B0604020202020204" pitchFamily="34" charset="0"/>
                <a:cs typeface="Arial" panose="020B0604020202020204" pitchFamily="34" charset="0"/>
              </a:defRPr>
            </a:lvl1pPr>
            <a:lvl2pPr marL="197607" lvl="1" indent="-195987" defTabSz="913526">
              <a:buClr>
                <a:schemeClr val="tx2"/>
              </a:buClr>
              <a:buSzPct val="125000"/>
              <a:buFont typeface="Arial" charset="0"/>
              <a:buChar char="▪"/>
              <a:defRPr sz="1600" baseline="0"/>
            </a:lvl2pPr>
            <a:lvl3pPr marL="466481" lvl="2" indent="-267255" defTabSz="913526">
              <a:buClr>
                <a:schemeClr val="tx2"/>
              </a:buClr>
              <a:buSzPct val="120000"/>
              <a:buFont typeface="Arial" charset="0"/>
              <a:buChar char="–"/>
              <a:defRPr sz="1600" baseline="0"/>
            </a:lvl3pPr>
            <a:lvl4pPr marL="626835" lvl="3" indent="-158733" defTabSz="913526">
              <a:buClr>
                <a:schemeClr val="tx2"/>
              </a:buClr>
              <a:buSzPct val="120000"/>
              <a:buFont typeface="Arial" charset="0"/>
              <a:buChar char="▫"/>
              <a:defRPr sz="1600" baseline="0"/>
            </a:lvl4pPr>
            <a:lvl5pPr marL="765029" lvl="4" indent="-132818"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r>
              <a:rPr lang="en-GB" sz="1200" dirty="0">
                <a:solidFill>
                  <a:srgbClr val="002060"/>
                </a:solidFill>
              </a:rPr>
              <a:t>Term Service Contract (TSC)*</a:t>
            </a:r>
          </a:p>
        </p:txBody>
      </p:sp>
      <p:sp>
        <p:nvSpPr>
          <p:cNvPr id="33" name="TextBox 32">
            <a:extLst>
              <a:ext uri="{FF2B5EF4-FFF2-40B4-BE49-F238E27FC236}">
                <a16:creationId xmlns:a16="http://schemas.microsoft.com/office/drawing/2014/main" id="{BD045F08-E061-418F-BE96-6704A967DAE8}"/>
              </a:ext>
            </a:extLst>
          </p:cNvPr>
          <p:cNvSpPr txBox="1">
            <a:spLocks/>
          </p:cNvSpPr>
          <p:nvPr/>
        </p:nvSpPr>
        <p:spPr>
          <a:xfrm>
            <a:off x="3860554" y="2776355"/>
            <a:ext cx="2880000" cy="252000"/>
          </a:xfrm>
          <a:prstGeom prst="rect">
            <a:avLst/>
          </a:prstGeom>
          <a:solidFill>
            <a:schemeClr val="bg2"/>
          </a:solidFill>
          <a:ln>
            <a:solidFill>
              <a:srgbClr val="002060"/>
            </a:solidFill>
          </a:ln>
        </p:spPr>
        <p:txBody>
          <a:bodyPr vert="horz" wrap="square" lIns="74100" tIns="38100" rIns="74100" bIns="38100" rtlCol="0" anchor="t">
            <a:noAutofit/>
          </a:bodyPr>
          <a:lstStyle>
            <a:defPPr>
              <a:defRPr lang="en-US"/>
            </a:defPPr>
            <a:lvl1pPr marR="0" lvl="0" indent="0" defTabSz="913526" fontAlgn="base">
              <a:lnSpc>
                <a:spcPct val="100000"/>
              </a:lnSpc>
              <a:spcBef>
                <a:spcPct val="0"/>
              </a:spcBef>
              <a:spcAft>
                <a:spcPct val="0"/>
              </a:spcAft>
              <a:buClr>
                <a:srgbClr val="FFFFFF"/>
              </a:buClr>
              <a:buSzPct val="100000"/>
              <a:buFontTx/>
              <a:buNone/>
              <a:tabLst/>
              <a:defRPr kumimoji="0" sz="1600" b="1" i="0" u="none" strike="noStrike" kern="0" cap="none" spc="0" normalizeH="0" baseline="0">
                <a:ln>
                  <a:noFill/>
                </a:ln>
                <a:solidFill>
                  <a:schemeClr val="bg1"/>
                </a:solidFill>
                <a:effectLst/>
                <a:uLnTx/>
                <a:uFillTx/>
                <a:latin typeface="Arial" panose="020B0604020202020204" pitchFamily="34" charset="0"/>
                <a:cs typeface="Arial" panose="020B0604020202020204" pitchFamily="34" charset="0"/>
              </a:defRPr>
            </a:lvl1pPr>
            <a:lvl2pPr marL="197607" lvl="1" indent="-195987" defTabSz="913526">
              <a:buClr>
                <a:schemeClr val="tx2"/>
              </a:buClr>
              <a:buSzPct val="125000"/>
              <a:buFont typeface="Arial" charset="0"/>
              <a:buChar char="▪"/>
              <a:defRPr sz="1600" baseline="0"/>
            </a:lvl2pPr>
            <a:lvl3pPr marL="466481" lvl="2" indent="-267255" defTabSz="913526">
              <a:buClr>
                <a:schemeClr val="tx2"/>
              </a:buClr>
              <a:buSzPct val="120000"/>
              <a:buFont typeface="Arial" charset="0"/>
              <a:buChar char="–"/>
              <a:defRPr sz="1600" baseline="0"/>
            </a:lvl3pPr>
            <a:lvl4pPr marL="626835" lvl="3" indent="-158733" defTabSz="913526">
              <a:buClr>
                <a:schemeClr val="tx2"/>
              </a:buClr>
              <a:buSzPct val="120000"/>
              <a:buFont typeface="Arial" charset="0"/>
              <a:buChar char="▫"/>
              <a:defRPr sz="1600" baseline="0"/>
            </a:lvl4pPr>
            <a:lvl5pPr marL="765029" lvl="4" indent="-132818"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r>
              <a:rPr lang="en-GB" sz="1200" dirty="0">
                <a:solidFill>
                  <a:srgbClr val="002060"/>
                </a:solidFill>
              </a:rPr>
              <a:t>Term Service Short Contract (TSSC)*</a:t>
            </a:r>
          </a:p>
        </p:txBody>
      </p:sp>
      <p:sp>
        <p:nvSpPr>
          <p:cNvPr id="34" name="TextBox 33">
            <a:extLst>
              <a:ext uri="{FF2B5EF4-FFF2-40B4-BE49-F238E27FC236}">
                <a16:creationId xmlns:a16="http://schemas.microsoft.com/office/drawing/2014/main" id="{51BE9C57-63E7-4204-9ABC-AE837A54B3B6}"/>
              </a:ext>
            </a:extLst>
          </p:cNvPr>
          <p:cNvSpPr txBox="1">
            <a:spLocks/>
          </p:cNvSpPr>
          <p:nvPr/>
        </p:nvSpPr>
        <p:spPr>
          <a:xfrm>
            <a:off x="6867291" y="1731185"/>
            <a:ext cx="2520000" cy="252000"/>
          </a:xfrm>
          <a:prstGeom prst="rect">
            <a:avLst/>
          </a:prstGeom>
          <a:solidFill>
            <a:schemeClr val="bg2"/>
          </a:solidFill>
          <a:ln>
            <a:solidFill>
              <a:srgbClr val="002060"/>
            </a:solidFill>
          </a:ln>
        </p:spPr>
        <p:txBody>
          <a:bodyPr vert="horz" wrap="square" lIns="74100" tIns="38100" rIns="74100" bIns="38100" rtlCol="0" anchor="t">
            <a:noAutofit/>
          </a:bodyPr>
          <a:lstStyle>
            <a:defPPr>
              <a:defRPr lang="en-US"/>
            </a:defPPr>
            <a:lvl1pPr marR="0" lvl="0" indent="0" defTabSz="913526" fontAlgn="base">
              <a:lnSpc>
                <a:spcPct val="100000"/>
              </a:lnSpc>
              <a:spcBef>
                <a:spcPct val="0"/>
              </a:spcBef>
              <a:spcAft>
                <a:spcPct val="0"/>
              </a:spcAft>
              <a:buClr>
                <a:srgbClr val="FFFFFF"/>
              </a:buClr>
              <a:buSzPct val="100000"/>
              <a:buFontTx/>
              <a:buNone/>
              <a:tabLst/>
              <a:defRPr kumimoji="0" sz="1600" b="1" i="0" u="none" strike="noStrike" kern="0" cap="none" spc="0" normalizeH="0" baseline="0">
                <a:ln>
                  <a:noFill/>
                </a:ln>
                <a:solidFill>
                  <a:schemeClr val="bg1"/>
                </a:solidFill>
                <a:effectLst/>
                <a:uLnTx/>
                <a:uFillTx/>
                <a:latin typeface="Arial" panose="020B0604020202020204" pitchFamily="34" charset="0"/>
                <a:cs typeface="Arial" panose="020B0604020202020204" pitchFamily="34" charset="0"/>
              </a:defRPr>
            </a:lvl1pPr>
            <a:lvl2pPr marL="197607" lvl="1" indent="-195987" defTabSz="913526">
              <a:buClr>
                <a:schemeClr val="tx2"/>
              </a:buClr>
              <a:buSzPct val="125000"/>
              <a:buFont typeface="Arial" charset="0"/>
              <a:buChar char="▪"/>
              <a:defRPr sz="1600" baseline="0"/>
            </a:lvl2pPr>
            <a:lvl3pPr marL="466481" lvl="2" indent="-267255" defTabSz="913526">
              <a:buClr>
                <a:schemeClr val="tx2"/>
              </a:buClr>
              <a:buSzPct val="120000"/>
              <a:buFont typeface="Arial" charset="0"/>
              <a:buChar char="–"/>
              <a:defRPr sz="1600" baseline="0"/>
            </a:lvl3pPr>
            <a:lvl4pPr marL="626835" lvl="3" indent="-158733" defTabSz="913526">
              <a:buClr>
                <a:schemeClr val="tx2"/>
              </a:buClr>
              <a:buSzPct val="120000"/>
              <a:buFont typeface="Arial" charset="0"/>
              <a:buChar char="▫"/>
              <a:defRPr sz="1600" baseline="0"/>
            </a:lvl4pPr>
            <a:lvl5pPr marL="765029" lvl="4" indent="-132818"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r>
              <a:rPr lang="en-GB" sz="1200" dirty="0">
                <a:solidFill>
                  <a:srgbClr val="002060"/>
                </a:solidFill>
              </a:rPr>
              <a:t>Supply Contract (SC)**</a:t>
            </a:r>
          </a:p>
        </p:txBody>
      </p:sp>
      <p:sp>
        <p:nvSpPr>
          <p:cNvPr id="36" name="TextBox 35">
            <a:extLst>
              <a:ext uri="{FF2B5EF4-FFF2-40B4-BE49-F238E27FC236}">
                <a16:creationId xmlns:a16="http://schemas.microsoft.com/office/drawing/2014/main" id="{EB504EC7-C69A-4899-B00F-838EB9A7DACC}"/>
              </a:ext>
            </a:extLst>
          </p:cNvPr>
          <p:cNvSpPr txBox="1">
            <a:spLocks/>
          </p:cNvSpPr>
          <p:nvPr/>
        </p:nvSpPr>
        <p:spPr>
          <a:xfrm>
            <a:off x="6867291" y="2071808"/>
            <a:ext cx="2520000" cy="252000"/>
          </a:xfrm>
          <a:prstGeom prst="rect">
            <a:avLst/>
          </a:prstGeom>
          <a:solidFill>
            <a:schemeClr val="bg2"/>
          </a:solidFill>
          <a:ln>
            <a:solidFill>
              <a:srgbClr val="002060"/>
            </a:solidFill>
          </a:ln>
        </p:spPr>
        <p:txBody>
          <a:bodyPr vert="horz" wrap="square" lIns="74100" tIns="38100" rIns="74100" bIns="38100" rtlCol="0" anchor="t">
            <a:noAutofit/>
          </a:bodyPr>
          <a:lstStyle>
            <a:defPPr>
              <a:defRPr lang="en-US"/>
            </a:defPPr>
            <a:lvl1pPr marR="0" lvl="0" indent="0" defTabSz="913526" fontAlgn="base">
              <a:lnSpc>
                <a:spcPct val="100000"/>
              </a:lnSpc>
              <a:spcBef>
                <a:spcPct val="0"/>
              </a:spcBef>
              <a:spcAft>
                <a:spcPct val="0"/>
              </a:spcAft>
              <a:buClr>
                <a:srgbClr val="FFFFFF"/>
              </a:buClr>
              <a:buSzPct val="100000"/>
              <a:buFontTx/>
              <a:buNone/>
              <a:tabLst/>
              <a:defRPr kumimoji="0" sz="1600" b="1" i="0" u="none" strike="noStrike" kern="0" cap="none" spc="0" normalizeH="0" baseline="0">
                <a:ln>
                  <a:noFill/>
                </a:ln>
                <a:solidFill>
                  <a:schemeClr val="bg1"/>
                </a:solidFill>
                <a:effectLst/>
                <a:uLnTx/>
                <a:uFillTx/>
                <a:latin typeface="Arial" panose="020B0604020202020204" pitchFamily="34" charset="0"/>
                <a:cs typeface="Arial" panose="020B0604020202020204" pitchFamily="34" charset="0"/>
              </a:defRPr>
            </a:lvl1pPr>
            <a:lvl2pPr marL="197607" lvl="1" indent="-195987" defTabSz="913526">
              <a:buClr>
                <a:schemeClr val="tx2"/>
              </a:buClr>
              <a:buSzPct val="125000"/>
              <a:buFont typeface="Arial" charset="0"/>
              <a:buChar char="▪"/>
              <a:defRPr sz="1600" baseline="0"/>
            </a:lvl2pPr>
            <a:lvl3pPr marL="466481" lvl="2" indent="-267255" defTabSz="913526">
              <a:buClr>
                <a:schemeClr val="tx2"/>
              </a:buClr>
              <a:buSzPct val="120000"/>
              <a:buFont typeface="Arial" charset="0"/>
              <a:buChar char="–"/>
              <a:defRPr sz="1600" baseline="0"/>
            </a:lvl3pPr>
            <a:lvl4pPr marL="626835" lvl="3" indent="-158733" defTabSz="913526">
              <a:buClr>
                <a:schemeClr val="tx2"/>
              </a:buClr>
              <a:buSzPct val="120000"/>
              <a:buFont typeface="Arial" charset="0"/>
              <a:buChar char="▫"/>
              <a:defRPr sz="1600" baseline="0"/>
            </a:lvl4pPr>
            <a:lvl5pPr marL="765029" lvl="4" indent="-132818"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r>
              <a:rPr lang="en-GB" sz="1200" dirty="0">
                <a:solidFill>
                  <a:srgbClr val="002060"/>
                </a:solidFill>
              </a:rPr>
              <a:t>Supply Short Contract (SSC)**</a:t>
            </a:r>
          </a:p>
        </p:txBody>
      </p:sp>
      <p:sp>
        <p:nvSpPr>
          <p:cNvPr id="37" name="TextBox 36">
            <a:extLst>
              <a:ext uri="{FF2B5EF4-FFF2-40B4-BE49-F238E27FC236}">
                <a16:creationId xmlns:a16="http://schemas.microsoft.com/office/drawing/2014/main" id="{947A208F-9375-428A-9508-DEEEE1537DD9}"/>
              </a:ext>
            </a:extLst>
          </p:cNvPr>
          <p:cNvSpPr txBox="1">
            <a:spLocks/>
          </p:cNvSpPr>
          <p:nvPr/>
        </p:nvSpPr>
        <p:spPr>
          <a:xfrm>
            <a:off x="9474066" y="1726097"/>
            <a:ext cx="2520000" cy="252000"/>
          </a:xfrm>
          <a:prstGeom prst="rect">
            <a:avLst/>
          </a:prstGeom>
          <a:solidFill>
            <a:schemeClr val="bg2"/>
          </a:solidFill>
          <a:ln>
            <a:solidFill>
              <a:srgbClr val="002060"/>
            </a:solidFill>
          </a:ln>
        </p:spPr>
        <p:txBody>
          <a:bodyPr vert="horz" wrap="square" lIns="74100" tIns="38100" rIns="74100" bIns="38100" rtlCol="0" anchor="t">
            <a:noAutofit/>
          </a:bodyPr>
          <a:lstStyle>
            <a:defPPr>
              <a:defRPr lang="en-US"/>
            </a:defPPr>
            <a:lvl1pPr marR="0" lvl="0" indent="0" defTabSz="913526" fontAlgn="base">
              <a:lnSpc>
                <a:spcPct val="100000"/>
              </a:lnSpc>
              <a:spcBef>
                <a:spcPct val="0"/>
              </a:spcBef>
              <a:spcAft>
                <a:spcPct val="0"/>
              </a:spcAft>
              <a:buClr>
                <a:srgbClr val="FFFFFF"/>
              </a:buClr>
              <a:buSzPct val="100000"/>
              <a:buFontTx/>
              <a:buNone/>
              <a:tabLst/>
              <a:defRPr kumimoji="0" sz="1600" b="1" i="0" u="none" strike="noStrike" kern="0" cap="none" spc="0" normalizeH="0" baseline="0">
                <a:ln>
                  <a:noFill/>
                </a:ln>
                <a:solidFill>
                  <a:schemeClr val="bg1"/>
                </a:solidFill>
                <a:effectLst/>
                <a:uLnTx/>
                <a:uFillTx/>
                <a:latin typeface="Arial" panose="020B0604020202020204" pitchFamily="34" charset="0"/>
                <a:cs typeface="Arial" panose="020B0604020202020204" pitchFamily="34" charset="0"/>
              </a:defRPr>
            </a:lvl1pPr>
            <a:lvl2pPr marL="197607" lvl="1" indent="-195987" defTabSz="913526">
              <a:buClr>
                <a:schemeClr val="tx2"/>
              </a:buClr>
              <a:buSzPct val="125000"/>
              <a:buFont typeface="Arial" charset="0"/>
              <a:buChar char="▪"/>
              <a:defRPr sz="1600" baseline="0"/>
            </a:lvl2pPr>
            <a:lvl3pPr marL="466481" lvl="2" indent="-267255" defTabSz="913526">
              <a:buClr>
                <a:schemeClr val="tx2"/>
              </a:buClr>
              <a:buSzPct val="120000"/>
              <a:buFont typeface="Arial" charset="0"/>
              <a:buChar char="–"/>
              <a:defRPr sz="1600" baseline="0"/>
            </a:lvl3pPr>
            <a:lvl4pPr marL="626835" lvl="3" indent="-158733" defTabSz="913526">
              <a:buClr>
                <a:schemeClr val="tx2"/>
              </a:buClr>
              <a:buSzPct val="120000"/>
              <a:buFont typeface="Arial" charset="0"/>
              <a:buChar char="▫"/>
              <a:defRPr sz="1600" baseline="0"/>
            </a:lvl4pPr>
            <a:lvl5pPr marL="765029" lvl="4" indent="-132818"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r>
              <a:rPr lang="en-GB" sz="1200" dirty="0">
                <a:solidFill>
                  <a:srgbClr val="002060"/>
                </a:solidFill>
              </a:rPr>
              <a:t>Framework Contract (FC)**</a:t>
            </a:r>
          </a:p>
        </p:txBody>
      </p:sp>
      <p:sp>
        <p:nvSpPr>
          <p:cNvPr id="40" name="TextBox 39">
            <a:extLst>
              <a:ext uri="{FF2B5EF4-FFF2-40B4-BE49-F238E27FC236}">
                <a16:creationId xmlns:a16="http://schemas.microsoft.com/office/drawing/2014/main" id="{F689D4C7-BE4B-42CC-891F-7BBECBC25528}"/>
              </a:ext>
            </a:extLst>
          </p:cNvPr>
          <p:cNvSpPr txBox="1">
            <a:spLocks/>
          </p:cNvSpPr>
          <p:nvPr/>
        </p:nvSpPr>
        <p:spPr>
          <a:xfrm>
            <a:off x="6861932" y="1304529"/>
            <a:ext cx="2520000" cy="216000"/>
          </a:xfrm>
          <a:prstGeom prst="rect">
            <a:avLst/>
          </a:prstGeom>
          <a:solidFill>
            <a:srgbClr val="0070C0"/>
          </a:solidFill>
          <a:ln>
            <a:solidFill>
              <a:srgbClr val="002060"/>
            </a:solidFill>
          </a:ln>
        </p:spPr>
        <p:txBody>
          <a:bodyPr vert="horz" wrap="square" lIns="36000" tIns="0" rIns="36000" bIns="0" rtlCol="0" anchor="ctr">
            <a:noAutofit/>
          </a:bodyPr>
          <a:lstStyle>
            <a:lvl1pPr marL="0" lvl="0" indent="0" defTabSz="913526" eaLnBrk="1" latinLnBrk="0" hangingPunct="1">
              <a:buClr>
                <a:schemeClr val="tx2"/>
              </a:buClr>
              <a:buSzPct val="100000"/>
              <a:defRPr lang="x-none" sz="1600" baseline="0">
                <a:latin typeface="+mn-lt"/>
              </a:defRPr>
            </a:lvl1pPr>
            <a:lvl2pPr marL="197607" lvl="1" indent="-195987" defTabSz="913526" eaLnBrk="1" latinLnBrk="0" hangingPunct="1">
              <a:buClr>
                <a:schemeClr val="tx2"/>
              </a:buClr>
              <a:buSzPct val="125000"/>
              <a:buFont typeface="Arial" charset="0"/>
              <a:buChar char="▪"/>
              <a:defRPr lang="x-none" sz="1600" baseline="0">
                <a:latin typeface="+mn-lt"/>
              </a:defRPr>
            </a:lvl2pPr>
            <a:lvl3pPr marL="466481" lvl="2" indent="-267255" defTabSz="913526" eaLnBrk="1" latinLnBrk="0" hangingPunct="1">
              <a:buClr>
                <a:schemeClr val="tx2"/>
              </a:buClr>
              <a:buSzPct val="120000"/>
              <a:buFont typeface="Arial" charset="0"/>
              <a:buChar char="–"/>
              <a:defRPr lang="x-none" sz="1600" baseline="0">
                <a:latin typeface="+mn-lt"/>
              </a:defRPr>
            </a:lvl3pPr>
            <a:lvl4pPr marL="626835" lvl="3" indent="-158733" defTabSz="913526" eaLnBrk="1" latinLnBrk="0" hangingPunct="1">
              <a:buClr>
                <a:schemeClr val="tx2"/>
              </a:buClr>
              <a:buSzPct val="120000"/>
              <a:buFont typeface="Arial" charset="0"/>
              <a:buChar char="▫"/>
              <a:defRPr lang="x-none" sz="1600" baseline="0">
                <a:latin typeface="+mn-lt"/>
              </a:defRPr>
            </a:lvl4pPr>
            <a:lvl5pPr marL="765029" lvl="4" indent="-132818" defTabSz="913526" eaLnBrk="1" latinLnBrk="0" hangingPunct="1">
              <a:buClr>
                <a:schemeClr val="tx2"/>
              </a:buClr>
              <a:buSzPct val="89000"/>
              <a:buFont typeface="Arial" charset="0"/>
              <a:buChar char="-"/>
              <a:defRPr lang="x-none" sz="1600" baseline="0">
                <a:latin typeface="+mn-lt"/>
              </a:defRPr>
            </a:lvl5pPr>
            <a:lvl6pPr marL="765029" indent="-132818" defTabSz="913526" fontAlgn="base">
              <a:spcBef>
                <a:spcPct val="0"/>
              </a:spcBef>
              <a:spcAft>
                <a:spcPct val="0"/>
              </a:spcAft>
              <a:buClr>
                <a:schemeClr val="tx2"/>
              </a:buClr>
              <a:buSzPct val="89000"/>
              <a:buFont typeface="Arial" charset="0"/>
              <a:buChar char="-"/>
              <a:defRPr lang="x-none" sz="1632" baseline="0">
                <a:latin typeface="+mn-lt"/>
              </a:defRPr>
            </a:lvl6pPr>
            <a:lvl7pPr marL="765029" indent="-132818" defTabSz="913526" fontAlgn="base">
              <a:spcBef>
                <a:spcPct val="0"/>
              </a:spcBef>
              <a:spcAft>
                <a:spcPct val="0"/>
              </a:spcAft>
              <a:buClr>
                <a:schemeClr val="tx2"/>
              </a:buClr>
              <a:buSzPct val="89000"/>
              <a:buFont typeface="Arial" charset="0"/>
              <a:buChar char="-"/>
              <a:defRPr lang="x-none" sz="1632" baseline="0">
                <a:latin typeface="+mn-lt"/>
              </a:defRPr>
            </a:lvl7pPr>
            <a:lvl8pPr marL="765029" indent="-132818" defTabSz="913526" fontAlgn="base">
              <a:spcBef>
                <a:spcPct val="0"/>
              </a:spcBef>
              <a:spcAft>
                <a:spcPct val="0"/>
              </a:spcAft>
              <a:buClr>
                <a:schemeClr val="tx2"/>
              </a:buClr>
              <a:buSzPct val="89000"/>
              <a:buFont typeface="Arial" charset="0"/>
              <a:buChar char="-"/>
              <a:defRPr lang="x-none" sz="1632" baseline="0">
                <a:latin typeface="+mn-lt"/>
              </a:defRPr>
            </a:lvl8pPr>
            <a:lvl9pPr marL="765029" indent="-132818" defTabSz="913526" fontAlgn="base">
              <a:spcBef>
                <a:spcPct val="0"/>
              </a:spcBef>
              <a:spcAft>
                <a:spcPct val="0"/>
              </a:spcAft>
              <a:buClr>
                <a:schemeClr val="tx2"/>
              </a:buClr>
              <a:buSzPct val="89000"/>
              <a:buFont typeface="Arial" charset="0"/>
              <a:buChar char="-"/>
              <a:defRPr lang="x-none" sz="1632" baseline="0">
                <a:latin typeface="+mn-lt"/>
              </a:defRPr>
            </a:lvl9pPr>
          </a:lstStyle>
          <a:p>
            <a:pPr marL="0" marR="0" lvl="0" indent="0" algn="ctr" defTabSz="913526" eaLnBrk="1" fontAlgn="base" latinLnBrk="0" hangingPunct="1">
              <a:lnSpc>
                <a:spcPct val="100000"/>
              </a:lnSpc>
              <a:spcBef>
                <a:spcPct val="0"/>
              </a:spcBef>
              <a:spcAft>
                <a:spcPct val="0"/>
              </a:spcAft>
              <a:buClr>
                <a:srgbClr val="FFFFFF"/>
              </a:buClr>
              <a:buSzPct val="100000"/>
              <a:buFontTx/>
              <a:buNone/>
              <a:tabLst/>
              <a:defRPr/>
            </a:pPr>
            <a:r>
              <a:rPr kumimoji="0" lang="en-GB" sz="14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Supply</a:t>
            </a:r>
          </a:p>
        </p:txBody>
      </p:sp>
      <p:sp>
        <p:nvSpPr>
          <p:cNvPr id="41" name="TextBox 40">
            <a:extLst>
              <a:ext uri="{FF2B5EF4-FFF2-40B4-BE49-F238E27FC236}">
                <a16:creationId xmlns:a16="http://schemas.microsoft.com/office/drawing/2014/main" id="{B0A5399A-D459-4931-99C8-3A1805C1A6D1}"/>
              </a:ext>
            </a:extLst>
          </p:cNvPr>
          <p:cNvSpPr txBox="1">
            <a:spLocks/>
          </p:cNvSpPr>
          <p:nvPr/>
        </p:nvSpPr>
        <p:spPr>
          <a:xfrm>
            <a:off x="3889798" y="1300112"/>
            <a:ext cx="2880000" cy="216000"/>
          </a:xfrm>
          <a:prstGeom prst="rect">
            <a:avLst/>
          </a:prstGeom>
          <a:solidFill>
            <a:srgbClr val="0070C0"/>
          </a:solidFill>
          <a:ln>
            <a:solidFill>
              <a:srgbClr val="002060"/>
            </a:solidFill>
          </a:ln>
        </p:spPr>
        <p:txBody>
          <a:bodyPr vert="horz" wrap="square" lIns="36000" tIns="0" rIns="36000" bIns="0" rtlCol="0" anchor="ctr">
            <a:noAutofit/>
          </a:bodyPr>
          <a:lstStyle>
            <a:lvl1pPr marL="0" lvl="0" indent="0" defTabSz="913526" eaLnBrk="1" latinLnBrk="0" hangingPunct="1">
              <a:buClr>
                <a:schemeClr val="tx2"/>
              </a:buClr>
              <a:buSzPct val="100000"/>
              <a:defRPr lang="x-none" sz="1600" baseline="0">
                <a:latin typeface="+mn-lt"/>
              </a:defRPr>
            </a:lvl1pPr>
            <a:lvl2pPr marL="197607" lvl="1" indent="-195987" defTabSz="913526" eaLnBrk="1" latinLnBrk="0" hangingPunct="1">
              <a:buClr>
                <a:schemeClr val="tx2"/>
              </a:buClr>
              <a:buSzPct val="125000"/>
              <a:buFont typeface="Arial" charset="0"/>
              <a:buChar char="▪"/>
              <a:defRPr lang="x-none" sz="1600" baseline="0">
                <a:latin typeface="+mn-lt"/>
              </a:defRPr>
            </a:lvl2pPr>
            <a:lvl3pPr marL="466481" lvl="2" indent="-267255" defTabSz="913526" eaLnBrk="1" latinLnBrk="0" hangingPunct="1">
              <a:buClr>
                <a:schemeClr val="tx2"/>
              </a:buClr>
              <a:buSzPct val="120000"/>
              <a:buFont typeface="Arial" charset="0"/>
              <a:buChar char="–"/>
              <a:defRPr lang="x-none" sz="1600" baseline="0">
                <a:latin typeface="+mn-lt"/>
              </a:defRPr>
            </a:lvl3pPr>
            <a:lvl4pPr marL="626835" lvl="3" indent="-158733" defTabSz="913526" eaLnBrk="1" latinLnBrk="0" hangingPunct="1">
              <a:buClr>
                <a:schemeClr val="tx2"/>
              </a:buClr>
              <a:buSzPct val="120000"/>
              <a:buFont typeface="Arial" charset="0"/>
              <a:buChar char="▫"/>
              <a:defRPr lang="x-none" sz="1600" baseline="0">
                <a:latin typeface="+mn-lt"/>
              </a:defRPr>
            </a:lvl4pPr>
            <a:lvl5pPr marL="765029" lvl="4" indent="-132818" defTabSz="913526" eaLnBrk="1" latinLnBrk="0" hangingPunct="1">
              <a:buClr>
                <a:schemeClr val="tx2"/>
              </a:buClr>
              <a:buSzPct val="89000"/>
              <a:buFont typeface="Arial" charset="0"/>
              <a:buChar char="-"/>
              <a:defRPr lang="x-none" sz="1600" baseline="0">
                <a:latin typeface="+mn-lt"/>
              </a:defRPr>
            </a:lvl5pPr>
            <a:lvl6pPr marL="765029" indent="-132818" defTabSz="913526" fontAlgn="base">
              <a:spcBef>
                <a:spcPct val="0"/>
              </a:spcBef>
              <a:spcAft>
                <a:spcPct val="0"/>
              </a:spcAft>
              <a:buClr>
                <a:schemeClr val="tx2"/>
              </a:buClr>
              <a:buSzPct val="89000"/>
              <a:buFont typeface="Arial" charset="0"/>
              <a:buChar char="-"/>
              <a:defRPr lang="x-none" sz="1632" baseline="0">
                <a:latin typeface="+mn-lt"/>
              </a:defRPr>
            </a:lvl6pPr>
            <a:lvl7pPr marL="765029" indent="-132818" defTabSz="913526" fontAlgn="base">
              <a:spcBef>
                <a:spcPct val="0"/>
              </a:spcBef>
              <a:spcAft>
                <a:spcPct val="0"/>
              </a:spcAft>
              <a:buClr>
                <a:schemeClr val="tx2"/>
              </a:buClr>
              <a:buSzPct val="89000"/>
              <a:buFont typeface="Arial" charset="0"/>
              <a:buChar char="-"/>
              <a:defRPr lang="x-none" sz="1632" baseline="0">
                <a:latin typeface="+mn-lt"/>
              </a:defRPr>
            </a:lvl7pPr>
            <a:lvl8pPr marL="765029" indent="-132818" defTabSz="913526" fontAlgn="base">
              <a:spcBef>
                <a:spcPct val="0"/>
              </a:spcBef>
              <a:spcAft>
                <a:spcPct val="0"/>
              </a:spcAft>
              <a:buClr>
                <a:schemeClr val="tx2"/>
              </a:buClr>
              <a:buSzPct val="89000"/>
              <a:buFont typeface="Arial" charset="0"/>
              <a:buChar char="-"/>
              <a:defRPr lang="x-none" sz="1632" baseline="0">
                <a:latin typeface="+mn-lt"/>
              </a:defRPr>
            </a:lvl8pPr>
            <a:lvl9pPr marL="765029" indent="-132818" defTabSz="913526" fontAlgn="base">
              <a:spcBef>
                <a:spcPct val="0"/>
              </a:spcBef>
              <a:spcAft>
                <a:spcPct val="0"/>
              </a:spcAft>
              <a:buClr>
                <a:schemeClr val="tx2"/>
              </a:buClr>
              <a:buSzPct val="89000"/>
              <a:buFont typeface="Arial" charset="0"/>
              <a:buChar char="-"/>
              <a:defRPr lang="x-none" sz="1632" baseline="0">
                <a:latin typeface="+mn-lt"/>
              </a:defRPr>
            </a:lvl9pPr>
          </a:lstStyle>
          <a:p>
            <a:pPr marL="0" marR="0" lvl="0" indent="0" algn="ctr" defTabSz="913526" eaLnBrk="1" fontAlgn="base" latinLnBrk="0" hangingPunct="1">
              <a:lnSpc>
                <a:spcPct val="100000"/>
              </a:lnSpc>
              <a:spcBef>
                <a:spcPct val="0"/>
              </a:spcBef>
              <a:spcAft>
                <a:spcPct val="0"/>
              </a:spcAft>
              <a:buClr>
                <a:srgbClr val="FFFFFF"/>
              </a:buClr>
              <a:buSzPct val="100000"/>
              <a:buFontTx/>
              <a:buNone/>
              <a:tabLst/>
              <a:defRPr/>
            </a:pPr>
            <a:r>
              <a:rPr kumimoji="0" lang="en-GB" sz="1400" b="1" i="0" u="none" strike="noStrike" kern="0" cap="none" spc="0" normalizeH="0" baseline="0">
                <a:ln>
                  <a:noFill/>
                </a:ln>
                <a:solidFill>
                  <a:schemeClr val="bg1"/>
                </a:solidFill>
                <a:effectLst/>
                <a:uLnTx/>
                <a:uFillTx/>
                <a:latin typeface="Arial" panose="020B0604020202020204" pitchFamily="34" charset="0"/>
                <a:cs typeface="Arial" panose="020B0604020202020204" pitchFamily="34" charset="0"/>
              </a:rPr>
              <a:t>Services</a:t>
            </a:r>
          </a:p>
        </p:txBody>
      </p:sp>
      <p:sp>
        <p:nvSpPr>
          <p:cNvPr id="42" name="TextBox 41">
            <a:extLst>
              <a:ext uri="{FF2B5EF4-FFF2-40B4-BE49-F238E27FC236}">
                <a16:creationId xmlns:a16="http://schemas.microsoft.com/office/drawing/2014/main" id="{2C9FC067-5AE1-4AA4-8C5E-721249B56705}"/>
              </a:ext>
            </a:extLst>
          </p:cNvPr>
          <p:cNvSpPr txBox="1">
            <a:spLocks/>
          </p:cNvSpPr>
          <p:nvPr/>
        </p:nvSpPr>
        <p:spPr>
          <a:xfrm>
            <a:off x="9474066" y="1307936"/>
            <a:ext cx="2520000" cy="216000"/>
          </a:xfrm>
          <a:prstGeom prst="rect">
            <a:avLst/>
          </a:prstGeom>
          <a:solidFill>
            <a:srgbClr val="0070C0"/>
          </a:solidFill>
          <a:ln>
            <a:solidFill>
              <a:srgbClr val="002060"/>
            </a:solidFill>
          </a:ln>
        </p:spPr>
        <p:txBody>
          <a:bodyPr vert="horz" wrap="square" lIns="36000" tIns="0" rIns="36000" bIns="0" rtlCol="0" anchor="ctr">
            <a:noAutofit/>
          </a:bodyPr>
          <a:lstStyle>
            <a:lvl1pPr marL="0" lvl="0" indent="0" defTabSz="913526" eaLnBrk="1" latinLnBrk="0" hangingPunct="1">
              <a:buClr>
                <a:schemeClr val="tx2"/>
              </a:buClr>
              <a:buSzPct val="100000"/>
              <a:defRPr lang="x-none" sz="1600" baseline="0">
                <a:latin typeface="+mn-lt"/>
              </a:defRPr>
            </a:lvl1pPr>
            <a:lvl2pPr marL="197607" lvl="1" indent="-195987" defTabSz="913526" eaLnBrk="1" latinLnBrk="0" hangingPunct="1">
              <a:buClr>
                <a:schemeClr val="tx2"/>
              </a:buClr>
              <a:buSzPct val="125000"/>
              <a:buFont typeface="Arial" charset="0"/>
              <a:buChar char="▪"/>
              <a:defRPr lang="x-none" sz="1600" baseline="0">
                <a:latin typeface="+mn-lt"/>
              </a:defRPr>
            </a:lvl2pPr>
            <a:lvl3pPr marL="466481" lvl="2" indent="-267255" defTabSz="913526" eaLnBrk="1" latinLnBrk="0" hangingPunct="1">
              <a:buClr>
                <a:schemeClr val="tx2"/>
              </a:buClr>
              <a:buSzPct val="120000"/>
              <a:buFont typeface="Arial" charset="0"/>
              <a:buChar char="–"/>
              <a:defRPr lang="x-none" sz="1600" baseline="0">
                <a:latin typeface="+mn-lt"/>
              </a:defRPr>
            </a:lvl3pPr>
            <a:lvl4pPr marL="626835" lvl="3" indent="-158733" defTabSz="913526" eaLnBrk="1" latinLnBrk="0" hangingPunct="1">
              <a:buClr>
                <a:schemeClr val="tx2"/>
              </a:buClr>
              <a:buSzPct val="120000"/>
              <a:buFont typeface="Arial" charset="0"/>
              <a:buChar char="▫"/>
              <a:defRPr lang="x-none" sz="1600" baseline="0">
                <a:latin typeface="+mn-lt"/>
              </a:defRPr>
            </a:lvl4pPr>
            <a:lvl5pPr marL="765029" lvl="4" indent="-132818" defTabSz="913526" eaLnBrk="1" latinLnBrk="0" hangingPunct="1">
              <a:buClr>
                <a:schemeClr val="tx2"/>
              </a:buClr>
              <a:buSzPct val="89000"/>
              <a:buFont typeface="Arial" charset="0"/>
              <a:buChar char="-"/>
              <a:defRPr lang="x-none" sz="1600" baseline="0">
                <a:latin typeface="+mn-lt"/>
              </a:defRPr>
            </a:lvl5pPr>
            <a:lvl6pPr marL="765029" indent="-132818" defTabSz="913526" fontAlgn="base">
              <a:spcBef>
                <a:spcPct val="0"/>
              </a:spcBef>
              <a:spcAft>
                <a:spcPct val="0"/>
              </a:spcAft>
              <a:buClr>
                <a:schemeClr val="tx2"/>
              </a:buClr>
              <a:buSzPct val="89000"/>
              <a:buFont typeface="Arial" charset="0"/>
              <a:buChar char="-"/>
              <a:defRPr lang="x-none" sz="1632" baseline="0">
                <a:latin typeface="+mn-lt"/>
              </a:defRPr>
            </a:lvl6pPr>
            <a:lvl7pPr marL="765029" indent="-132818" defTabSz="913526" fontAlgn="base">
              <a:spcBef>
                <a:spcPct val="0"/>
              </a:spcBef>
              <a:spcAft>
                <a:spcPct val="0"/>
              </a:spcAft>
              <a:buClr>
                <a:schemeClr val="tx2"/>
              </a:buClr>
              <a:buSzPct val="89000"/>
              <a:buFont typeface="Arial" charset="0"/>
              <a:buChar char="-"/>
              <a:defRPr lang="x-none" sz="1632" baseline="0">
                <a:latin typeface="+mn-lt"/>
              </a:defRPr>
            </a:lvl7pPr>
            <a:lvl8pPr marL="765029" indent="-132818" defTabSz="913526" fontAlgn="base">
              <a:spcBef>
                <a:spcPct val="0"/>
              </a:spcBef>
              <a:spcAft>
                <a:spcPct val="0"/>
              </a:spcAft>
              <a:buClr>
                <a:schemeClr val="tx2"/>
              </a:buClr>
              <a:buSzPct val="89000"/>
              <a:buFont typeface="Arial" charset="0"/>
              <a:buChar char="-"/>
              <a:defRPr lang="x-none" sz="1632" baseline="0">
                <a:latin typeface="+mn-lt"/>
              </a:defRPr>
            </a:lvl8pPr>
            <a:lvl9pPr marL="765029" indent="-132818" defTabSz="913526" fontAlgn="base">
              <a:spcBef>
                <a:spcPct val="0"/>
              </a:spcBef>
              <a:spcAft>
                <a:spcPct val="0"/>
              </a:spcAft>
              <a:buClr>
                <a:schemeClr val="tx2"/>
              </a:buClr>
              <a:buSzPct val="89000"/>
              <a:buFont typeface="Arial" charset="0"/>
              <a:buChar char="-"/>
              <a:defRPr lang="x-none" sz="1632" baseline="0">
                <a:latin typeface="+mn-lt"/>
              </a:defRPr>
            </a:lvl9pPr>
          </a:lstStyle>
          <a:p>
            <a:pPr marL="0" marR="0" lvl="0" indent="0" algn="ctr" defTabSz="913526" eaLnBrk="1" fontAlgn="base" latinLnBrk="0" hangingPunct="1">
              <a:lnSpc>
                <a:spcPct val="100000"/>
              </a:lnSpc>
              <a:spcBef>
                <a:spcPct val="0"/>
              </a:spcBef>
              <a:spcAft>
                <a:spcPct val="0"/>
              </a:spcAft>
              <a:buClr>
                <a:srgbClr val="FFFFFF"/>
              </a:buClr>
              <a:buSzPct val="100000"/>
              <a:buFontTx/>
              <a:buNone/>
              <a:tabLst/>
              <a:defRPr/>
            </a:pPr>
            <a:r>
              <a:rPr kumimoji="0" lang="en-GB" sz="1400" b="1" i="0" u="none" strike="noStrike" kern="0" cap="none" spc="0" normalizeH="0" baseline="0">
                <a:ln>
                  <a:noFill/>
                </a:ln>
                <a:solidFill>
                  <a:schemeClr val="bg1"/>
                </a:solidFill>
                <a:effectLst/>
                <a:uLnTx/>
                <a:uFillTx/>
                <a:latin typeface="Arial" panose="020B0604020202020204" pitchFamily="34" charset="0"/>
                <a:cs typeface="Arial" panose="020B0604020202020204" pitchFamily="34" charset="0"/>
              </a:rPr>
              <a:t>Other</a:t>
            </a:r>
          </a:p>
        </p:txBody>
      </p:sp>
      <p:sp>
        <p:nvSpPr>
          <p:cNvPr id="46" name="TextBox 45">
            <a:extLst>
              <a:ext uri="{FF2B5EF4-FFF2-40B4-BE49-F238E27FC236}">
                <a16:creationId xmlns:a16="http://schemas.microsoft.com/office/drawing/2014/main" id="{4CCF8BF3-3224-47F3-B9C6-B14B356FB48B}"/>
              </a:ext>
            </a:extLst>
          </p:cNvPr>
          <p:cNvSpPr txBox="1"/>
          <p:nvPr/>
        </p:nvSpPr>
        <p:spPr>
          <a:xfrm>
            <a:off x="7845989" y="4893527"/>
            <a:ext cx="4148077" cy="1815882"/>
          </a:xfrm>
          <a:prstGeom prst="rect">
            <a:avLst/>
          </a:prstGeom>
          <a:noFill/>
        </p:spPr>
        <p:txBody>
          <a:bodyPr wrap="square" rtlCol="0">
            <a:spAutoFit/>
          </a:bodyPr>
          <a:lstStyle/>
          <a:p>
            <a:r>
              <a:rPr lang="en-GB" sz="1600" b="1" dirty="0">
                <a:solidFill>
                  <a:srgbClr val="002060"/>
                </a:solidFill>
                <a:latin typeface="Arial" panose="020B0604020202020204" pitchFamily="34" charset="0"/>
                <a:cs typeface="Arial" panose="020B0604020202020204" pitchFamily="34" charset="0"/>
              </a:rPr>
              <a:t>*NEC standard guidance suggests the TSC and TSSC are used for facilities management. At National Highways, the TSC and TSSC are used for </a:t>
            </a:r>
            <a:r>
              <a:rPr lang="en-GB" sz="1600" b="1" i="1" dirty="0">
                <a:solidFill>
                  <a:srgbClr val="002060"/>
                </a:solidFill>
                <a:latin typeface="Arial" panose="020B0604020202020204" pitchFamily="34" charset="0"/>
                <a:cs typeface="Arial" panose="020B0604020202020204" pitchFamily="34" charset="0"/>
              </a:rPr>
              <a:t>services </a:t>
            </a:r>
            <a:r>
              <a:rPr lang="en-GB" sz="1600" b="1" dirty="0">
                <a:solidFill>
                  <a:srgbClr val="002060"/>
                </a:solidFill>
                <a:latin typeface="Arial" panose="020B0604020202020204" pitchFamily="34" charset="0"/>
                <a:cs typeface="Arial" panose="020B0604020202020204" pitchFamily="34" charset="0"/>
              </a:rPr>
              <a:t>and/or </a:t>
            </a:r>
            <a:r>
              <a:rPr lang="en-GB" sz="1600" b="1" i="1" dirty="0">
                <a:solidFill>
                  <a:srgbClr val="002060"/>
                </a:solidFill>
                <a:latin typeface="Arial" panose="020B0604020202020204" pitchFamily="34" charset="0"/>
                <a:cs typeface="Arial" panose="020B0604020202020204" pitchFamily="34" charset="0"/>
              </a:rPr>
              <a:t>works </a:t>
            </a:r>
            <a:r>
              <a:rPr lang="en-GB" sz="1600" b="1" dirty="0">
                <a:solidFill>
                  <a:srgbClr val="002060"/>
                </a:solidFill>
                <a:latin typeface="Arial" panose="020B0604020202020204" pitchFamily="34" charset="0"/>
                <a:cs typeface="Arial" panose="020B0604020202020204" pitchFamily="34" charset="0"/>
              </a:rPr>
              <a:t>and the model contract documents are currently set up for construction and design.</a:t>
            </a:r>
          </a:p>
        </p:txBody>
      </p:sp>
      <p:sp>
        <p:nvSpPr>
          <p:cNvPr id="24" name="TextBox 23">
            <a:extLst>
              <a:ext uri="{FF2B5EF4-FFF2-40B4-BE49-F238E27FC236}">
                <a16:creationId xmlns:a16="http://schemas.microsoft.com/office/drawing/2014/main" id="{9C038FB0-DF45-4F70-8EED-857BED78C7F6}"/>
              </a:ext>
            </a:extLst>
          </p:cNvPr>
          <p:cNvSpPr txBox="1">
            <a:spLocks/>
          </p:cNvSpPr>
          <p:nvPr/>
        </p:nvSpPr>
        <p:spPr>
          <a:xfrm>
            <a:off x="874187" y="3202384"/>
            <a:ext cx="2880000" cy="432000"/>
          </a:xfrm>
          <a:prstGeom prst="rect">
            <a:avLst/>
          </a:prstGeom>
          <a:solidFill>
            <a:schemeClr val="bg2"/>
          </a:solidFill>
          <a:ln>
            <a:solidFill>
              <a:srgbClr val="002060"/>
            </a:solidFill>
          </a:ln>
        </p:spPr>
        <p:txBody>
          <a:bodyPr vert="horz" wrap="square" lIns="74100" tIns="38100" rIns="74100" bIns="38100" rtlCol="0" anchor="t">
            <a:noAutofit/>
          </a:bodyPr>
          <a:lstStyle>
            <a:defPPr>
              <a:defRPr lang="en-US"/>
            </a:defPPr>
            <a:lvl1pPr marR="0" lvl="0" indent="0" defTabSz="913526" fontAlgn="base">
              <a:lnSpc>
                <a:spcPct val="100000"/>
              </a:lnSpc>
              <a:spcBef>
                <a:spcPct val="0"/>
              </a:spcBef>
              <a:spcAft>
                <a:spcPct val="0"/>
              </a:spcAft>
              <a:buClr>
                <a:srgbClr val="FFFFFF"/>
              </a:buClr>
              <a:buSzPct val="100000"/>
              <a:buFontTx/>
              <a:buNone/>
              <a:tabLst/>
              <a:defRPr kumimoji="0" sz="1600" b="1" i="0" u="none" strike="noStrike" kern="0" cap="none" spc="0" normalizeH="0" baseline="0">
                <a:ln>
                  <a:noFill/>
                </a:ln>
                <a:solidFill>
                  <a:schemeClr val="bg1"/>
                </a:solidFill>
                <a:effectLst/>
                <a:uLnTx/>
                <a:uFillTx/>
                <a:latin typeface="Arial" panose="020B0604020202020204" pitchFamily="34" charset="0"/>
                <a:cs typeface="Arial" panose="020B0604020202020204" pitchFamily="34" charset="0"/>
              </a:defRPr>
            </a:lvl1pPr>
            <a:lvl2pPr marL="197607" lvl="1" indent="-195987" defTabSz="913526">
              <a:buClr>
                <a:schemeClr val="tx2"/>
              </a:buClr>
              <a:buSzPct val="125000"/>
              <a:buFont typeface="Arial" charset="0"/>
              <a:buChar char="▪"/>
              <a:defRPr sz="1600" baseline="0"/>
            </a:lvl2pPr>
            <a:lvl3pPr marL="466481" lvl="2" indent="-267255" defTabSz="913526">
              <a:buClr>
                <a:schemeClr val="tx2"/>
              </a:buClr>
              <a:buSzPct val="120000"/>
              <a:buFont typeface="Arial" charset="0"/>
              <a:buChar char="–"/>
              <a:defRPr sz="1600" baseline="0"/>
            </a:lvl3pPr>
            <a:lvl4pPr marL="626835" lvl="3" indent="-158733" defTabSz="913526">
              <a:buClr>
                <a:schemeClr val="tx2"/>
              </a:buClr>
              <a:buSzPct val="120000"/>
              <a:buFont typeface="Arial" charset="0"/>
              <a:buChar char="▫"/>
              <a:defRPr sz="1600" baseline="0"/>
            </a:lvl4pPr>
            <a:lvl5pPr marL="765029" lvl="4" indent="-132818"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r>
              <a:rPr lang="en-GB" sz="1200" dirty="0">
                <a:solidFill>
                  <a:srgbClr val="002060"/>
                </a:solidFill>
              </a:rPr>
              <a:t>Engineering and Construction Subcontract (ECS)</a:t>
            </a:r>
          </a:p>
        </p:txBody>
      </p:sp>
      <p:sp>
        <p:nvSpPr>
          <p:cNvPr id="25" name="TextBox 24">
            <a:extLst>
              <a:ext uri="{FF2B5EF4-FFF2-40B4-BE49-F238E27FC236}">
                <a16:creationId xmlns:a16="http://schemas.microsoft.com/office/drawing/2014/main" id="{53379D7D-565D-4004-9836-B4D4DFECB499}"/>
              </a:ext>
            </a:extLst>
          </p:cNvPr>
          <p:cNvSpPr txBox="1">
            <a:spLocks/>
          </p:cNvSpPr>
          <p:nvPr/>
        </p:nvSpPr>
        <p:spPr>
          <a:xfrm>
            <a:off x="874187" y="3684195"/>
            <a:ext cx="2880000" cy="432000"/>
          </a:xfrm>
          <a:prstGeom prst="rect">
            <a:avLst/>
          </a:prstGeom>
          <a:solidFill>
            <a:schemeClr val="bg2"/>
          </a:solidFill>
          <a:ln>
            <a:solidFill>
              <a:srgbClr val="002060"/>
            </a:solidFill>
          </a:ln>
        </p:spPr>
        <p:txBody>
          <a:bodyPr vert="horz" wrap="square" lIns="74100" tIns="38100" rIns="74100" bIns="38100" rtlCol="0" anchor="t">
            <a:noAutofit/>
          </a:bodyPr>
          <a:lstStyle>
            <a:defPPr>
              <a:defRPr lang="en-US"/>
            </a:defPPr>
            <a:lvl1pPr marR="0" lvl="0" indent="0" defTabSz="913526" fontAlgn="base">
              <a:lnSpc>
                <a:spcPct val="100000"/>
              </a:lnSpc>
              <a:spcBef>
                <a:spcPct val="0"/>
              </a:spcBef>
              <a:spcAft>
                <a:spcPct val="0"/>
              </a:spcAft>
              <a:buClr>
                <a:srgbClr val="FFFFFF"/>
              </a:buClr>
              <a:buSzPct val="100000"/>
              <a:buFontTx/>
              <a:buNone/>
              <a:tabLst/>
              <a:defRPr kumimoji="0" sz="1600" b="1" i="0" u="none" strike="noStrike" kern="0" cap="none" spc="0" normalizeH="0" baseline="0">
                <a:ln>
                  <a:noFill/>
                </a:ln>
                <a:solidFill>
                  <a:schemeClr val="bg1"/>
                </a:solidFill>
                <a:effectLst/>
                <a:uLnTx/>
                <a:uFillTx/>
                <a:latin typeface="Arial" panose="020B0604020202020204" pitchFamily="34" charset="0"/>
                <a:cs typeface="Arial" panose="020B0604020202020204" pitchFamily="34" charset="0"/>
              </a:defRPr>
            </a:lvl1pPr>
            <a:lvl2pPr marL="197607" lvl="1" indent="-195987" defTabSz="913526">
              <a:buClr>
                <a:schemeClr val="tx2"/>
              </a:buClr>
              <a:buSzPct val="125000"/>
              <a:buFont typeface="Arial" charset="0"/>
              <a:buChar char="▪"/>
              <a:defRPr sz="1600" baseline="0"/>
            </a:lvl2pPr>
            <a:lvl3pPr marL="466481" lvl="2" indent="-267255" defTabSz="913526">
              <a:buClr>
                <a:schemeClr val="tx2"/>
              </a:buClr>
              <a:buSzPct val="120000"/>
              <a:buFont typeface="Arial" charset="0"/>
              <a:buChar char="–"/>
              <a:defRPr sz="1600" baseline="0"/>
            </a:lvl3pPr>
            <a:lvl4pPr marL="626835" lvl="3" indent="-158733" defTabSz="913526">
              <a:buClr>
                <a:schemeClr val="tx2"/>
              </a:buClr>
              <a:buSzPct val="120000"/>
              <a:buFont typeface="Arial" charset="0"/>
              <a:buChar char="▫"/>
              <a:defRPr sz="1600" baseline="0"/>
            </a:lvl4pPr>
            <a:lvl5pPr marL="765029" lvl="4" indent="-132818"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r>
              <a:rPr lang="en-GB" sz="1200" dirty="0">
                <a:solidFill>
                  <a:srgbClr val="002060"/>
                </a:solidFill>
              </a:rPr>
              <a:t>Engineering and Construction Short Subcontract (ECSS)</a:t>
            </a:r>
          </a:p>
        </p:txBody>
      </p:sp>
      <p:sp>
        <p:nvSpPr>
          <p:cNvPr id="27" name="TextBox 26">
            <a:extLst>
              <a:ext uri="{FF2B5EF4-FFF2-40B4-BE49-F238E27FC236}">
                <a16:creationId xmlns:a16="http://schemas.microsoft.com/office/drawing/2014/main" id="{833C7145-805A-4DD1-A8E4-86004EB7514E}"/>
              </a:ext>
            </a:extLst>
          </p:cNvPr>
          <p:cNvSpPr txBox="1">
            <a:spLocks/>
          </p:cNvSpPr>
          <p:nvPr/>
        </p:nvSpPr>
        <p:spPr>
          <a:xfrm>
            <a:off x="891660" y="5877770"/>
            <a:ext cx="5852134" cy="252000"/>
          </a:xfrm>
          <a:prstGeom prst="rect">
            <a:avLst/>
          </a:prstGeom>
          <a:solidFill>
            <a:schemeClr val="bg2"/>
          </a:solidFill>
          <a:ln>
            <a:solidFill>
              <a:srgbClr val="002060"/>
            </a:solidFill>
          </a:ln>
        </p:spPr>
        <p:txBody>
          <a:bodyPr vert="horz" wrap="square" lIns="74100" tIns="38100" rIns="74100" bIns="38100" rtlCol="0" anchor="t">
            <a:noAutofit/>
          </a:bodyPr>
          <a:lstStyle>
            <a:defPPr>
              <a:defRPr lang="en-US"/>
            </a:defPPr>
            <a:lvl1pPr marR="0" lvl="0" indent="0" defTabSz="913526" fontAlgn="base">
              <a:lnSpc>
                <a:spcPct val="100000"/>
              </a:lnSpc>
              <a:spcBef>
                <a:spcPct val="0"/>
              </a:spcBef>
              <a:spcAft>
                <a:spcPct val="0"/>
              </a:spcAft>
              <a:buClr>
                <a:srgbClr val="FFFFFF"/>
              </a:buClr>
              <a:buSzPct val="100000"/>
              <a:buFontTx/>
              <a:buNone/>
              <a:tabLst/>
              <a:defRPr kumimoji="0" sz="1600" b="1" i="0" u="none" strike="noStrike" kern="0" cap="none" spc="0" normalizeH="0" baseline="0">
                <a:ln>
                  <a:noFill/>
                </a:ln>
                <a:solidFill>
                  <a:schemeClr val="bg1"/>
                </a:solidFill>
                <a:effectLst/>
                <a:uLnTx/>
                <a:uFillTx/>
                <a:latin typeface="Arial" panose="020B0604020202020204" pitchFamily="34" charset="0"/>
                <a:cs typeface="Arial" panose="020B0604020202020204" pitchFamily="34" charset="0"/>
              </a:defRPr>
            </a:lvl1pPr>
            <a:lvl2pPr marL="197607" lvl="1" indent="-195987" defTabSz="913526">
              <a:buClr>
                <a:schemeClr val="tx2"/>
              </a:buClr>
              <a:buSzPct val="125000"/>
              <a:buFont typeface="Arial" charset="0"/>
              <a:buChar char="▪"/>
              <a:defRPr sz="1600" baseline="0"/>
            </a:lvl2pPr>
            <a:lvl3pPr marL="466481" lvl="2" indent="-267255" defTabSz="913526">
              <a:buClr>
                <a:schemeClr val="tx2"/>
              </a:buClr>
              <a:buSzPct val="120000"/>
              <a:buFont typeface="Arial" charset="0"/>
              <a:buChar char="–"/>
              <a:defRPr sz="1600" baseline="0"/>
            </a:lvl3pPr>
            <a:lvl4pPr marL="626835" lvl="3" indent="-158733" defTabSz="913526">
              <a:buClr>
                <a:schemeClr val="tx2"/>
              </a:buClr>
              <a:buSzPct val="120000"/>
              <a:buFont typeface="Arial" charset="0"/>
              <a:buChar char="▫"/>
              <a:defRPr sz="1600" baseline="0"/>
            </a:lvl4pPr>
            <a:lvl5pPr marL="765029" lvl="4" indent="-132818"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pPr algn="ctr"/>
            <a:r>
              <a:rPr lang="en-GB" sz="1200" dirty="0">
                <a:solidFill>
                  <a:srgbClr val="002060"/>
                </a:solidFill>
              </a:rPr>
              <a:t>Alliance Contract (ALC)</a:t>
            </a:r>
          </a:p>
        </p:txBody>
      </p:sp>
      <p:sp>
        <p:nvSpPr>
          <p:cNvPr id="32" name="TextBox 31">
            <a:extLst>
              <a:ext uri="{FF2B5EF4-FFF2-40B4-BE49-F238E27FC236}">
                <a16:creationId xmlns:a16="http://schemas.microsoft.com/office/drawing/2014/main" id="{7D7BB90B-C954-4BAB-B778-3F2EB15293EE}"/>
              </a:ext>
            </a:extLst>
          </p:cNvPr>
          <p:cNvSpPr txBox="1">
            <a:spLocks/>
          </p:cNvSpPr>
          <p:nvPr/>
        </p:nvSpPr>
        <p:spPr>
          <a:xfrm>
            <a:off x="891658" y="6171998"/>
            <a:ext cx="5852135" cy="257181"/>
          </a:xfrm>
          <a:prstGeom prst="rect">
            <a:avLst/>
          </a:prstGeom>
          <a:solidFill>
            <a:schemeClr val="bg2"/>
          </a:solidFill>
          <a:ln>
            <a:solidFill>
              <a:srgbClr val="002060"/>
            </a:solidFill>
          </a:ln>
        </p:spPr>
        <p:txBody>
          <a:bodyPr vert="horz" wrap="square" lIns="74100" tIns="38100" rIns="74100" bIns="38100" rtlCol="0" anchor="t">
            <a:noAutofit/>
          </a:bodyPr>
          <a:lstStyle>
            <a:defPPr>
              <a:defRPr lang="en-US"/>
            </a:defPPr>
            <a:lvl1pPr marR="0" lvl="0" indent="0" defTabSz="913526" fontAlgn="base">
              <a:lnSpc>
                <a:spcPct val="100000"/>
              </a:lnSpc>
              <a:spcBef>
                <a:spcPct val="0"/>
              </a:spcBef>
              <a:spcAft>
                <a:spcPct val="0"/>
              </a:spcAft>
              <a:buClr>
                <a:srgbClr val="FFFFFF"/>
              </a:buClr>
              <a:buSzPct val="100000"/>
              <a:buFontTx/>
              <a:buNone/>
              <a:tabLst/>
              <a:defRPr kumimoji="0" sz="1600" b="1" i="0" u="none" strike="noStrike" kern="0" cap="none" spc="0" normalizeH="0" baseline="0">
                <a:ln>
                  <a:noFill/>
                </a:ln>
                <a:solidFill>
                  <a:schemeClr val="bg1"/>
                </a:solidFill>
                <a:effectLst/>
                <a:uLnTx/>
                <a:uFillTx/>
                <a:latin typeface="Arial" panose="020B0604020202020204" pitchFamily="34" charset="0"/>
                <a:cs typeface="Arial" panose="020B0604020202020204" pitchFamily="34" charset="0"/>
              </a:defRPr>
            </a:lvl1pPr>
            <a:lvl2pPr marL="197607" lvl="1" indent="-195987" defTabSz="913526">
              <a:buClr>
                <a:schemeClr val="tx2"/>
              </a:buClr>
              <a:buSzPct val="125000"/>
              <a:buFont typeface="Arial" charset="0"/>
              <a:buChar char="▪"/>
              <a:defRPr sz="1600" baseline="0"/>
            </a:lvl2pPr>
            <a:lvl3pPr marL="466481" lvl="2" indent="-267255" defTabSz="913526">
              <a:buClr>
                <a:schemeClr val="tx2"/>
              </a:buClr>
              <a:buSzPct val="120000"/>
              <a:buFont typeface="Arial" charset="0"/>
              <a:buChar char="–"/>
              <a:defRPr sz="1600" baseline="0"/>
            </a:lvl3pPr>
            <a:lvl4pPr marL="626835" lvl="3" indent="-158733" defTabSz="913526">
              <a:buClr>
                <a:schemeClr val="tx2"/>
              </a:buClr>
              <a:buSzPct val="120000"/>
              <a:buFont typeface="Arial" charset="0"/>
              <a:buChar char="▫"/>
              <a:defRPr sz="1600" baseline="0"/>
            </a:lvl4pPr>
            <a:lvl5pPr marL="765029" lvl="4" indent="-132818"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pPr algn="ctr"/>
            <a:r>
              <a:rPr lang="en-GB" sz="1200">
                <a:solidFill>
                  <a:srgbClr val="002060"/>
                </a:solidFill>
              </a:rPr>
              <a:t>Design Build Operate (DBO)</a:t>
            </a:r>
          </a:p>
        </p:txBody>
      </p:sp>
      <p:sp>
        <p:nvSpPr>
          <p:cNvPr id="35" name="TextBox 34">
            <a:extLst>
              <a:ext uri="{FF2B5EF4-FFF2-40B4-BE49-F238E27FC236}">
                <a16:creationId xmlns:a16="http://schemas.microsoft.com/office/drawing/2014/main" id="{C4E2E9C5-AD7D-4026-9B46-330C5DDA5C26}"/>
              </a:ext>
            </a:extLst>
          </p:cNvPr>
          <p:cNvSpPr txBox="1">
            <a:spLocks/>
          </p:cNvSpPr>
          <p:nvPr/>
        </p:nvSpPr>
        <p:spPr>
          <a:xfrm>
            <a:off x="3860554" y="3676613"/>
            <a:ext cx="2880000" cy="252000"/>
          </a:xfrm>
          <a:prstGeom prst="rect">
            <a:avLst/>
          </a:prstGeom>
          <a:solidFill>
            <a:schemeClr val="bg2"/>
          </a:solidFill>
          <a:ln>
            <a:solidFill>
              <a:srgbClr val="002060"/>
            </a:solidFill>
          </a:ln>
        </p:spPr>
        <p:txBody>
          <a:bodyPr vert="horz" wrap="square" lIns="74100" tIns="38100" rIns="74100" bIns="38100" rtlCol="0" anchor="t">
            <a:noAutofit/>
          </a:bodyPr>
          <a:lstStyle>
            <a:defPPr>
              <a:defRPr lang="en-US"/>
            </a:defPPr>
            <a:lvl1pPr marR="0" lvl="0" indent="0" defTabSz="913526" fontAlgn="base">
              <a:lnSpc>
                <a:spcPct val="100000"/>
              </a:lnSpc>
              <a:spcBef>
                <a:spcPct val="0"/>
              </a:spcBef>
              <a:spcAft>
                <a:spcPct val="0"/>
              </a:spcAft>
              <a:buClr>
                <a:srgbClr val="FFFFFF"/>
              </a:buClr>
              <a:buSzPct val="100000"/>
              <a:buFontTx/>
              <a:buNone/>
              <a:tabLst/>
              <a:defRPr kumimoji="0" sz="1600" b="1" i="0" u="none" strike="noStrike" kern="0" cap="none" spc="0" normalizeH="0" baseline="0">
                <a:ln>
                  <a:noFill/>
                </a:ln>
                <a:solidFill>
                  <a:schemeClr val="bg1"/>
                </a:solidFill>
                <a:effectLst/>
                <a:uLnTx/>
                <a:uFillTx/>
                <a:latin typeface="Arial" panose="020B0604020202020204" pitchFamily="34" charset="0"/>
                <a:cs typeface="Arial" panose="020B0604020202020204" pitchFamily="34" charset="0"/>
              </a:defRPr>
            </a:lvl1pPr>
            <a:lvl2pPr marL="197607" lvl="1" indent="-195987" defTabSz="913526">
              <a:buClr>
                <a:schemeClr val="tx2"/>
              </a:buClr>
              <a:buSzPct val="125000"/>
              <a:buFont typeface="Arial" charset="0"/>
              <a:buChar char="▪"/>
              <a:defRPr sz="1600" baseline="0"/>
            </a:lvl2pPr>
            <a:lvl3pPr marL="466481" lvl="2" indent="-267255" defTabSz="913526">
              <a:buClr>
                <a:schemeClr val="tx2"/>
              </a:buClr>
              <a:buSzPct val="120000"/>
              <a:buFont typeface="Arial" charset="0"/>
              <a:buChar char="–"/>
              <a:defRPr sz="1600" baseline="0"/>
            </a:lvl3pPr>
            <a:lvl4pPr marL="626835" lvl="3" indent="-158733" defTabSz="913526">
              <a:buClr>
                <a:schemeClr val="tx2"/>
              </a:buClr>
              <a:buSzPct val="120000"/>
              <a:buFont typeface="Arial" charset="0"/>
              <a:buChar char="▫"/>
              <a:defRPr sz="1600" baseline="0"/>
            </a:lvl4pPr>
            <a:lvl5pPr marL="765029" lvl="4" indent="-132818"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r>
              <a:rPr lang="en-GB" sz="1200" dirty="0">
                <a:solidFill>
                  <a:srgbClr val="002060"/>
                </a:solidFill>
              </a:rPr>
              <a:t>Term Service Subcontract (TSS)</a:t>
            </a:r>
          </a:p>
        </p:txBody>
      </p:sp>
      <p:sp>
        <p:nvSpPr>
          <p:cNvPr id="38" name="TextBox 37">
            <a:extLst>
              <a:ext uri="{FF2B5EF4-FFF2-40B4-BE49-F238E27FC236}">
                <a16:creationId xmlns:a16="http://schemas.microsoft.com/office/drawing/2014/main" id="{F5D029B1-F91D-4FCC-ABEB-7B457CB8ED3B}"/>
              </a:ext>
            </a:extLst>
          </p:cNvPr>
          <p:cNvSpPr txBox="1">
            <a:spLocks/>
          </p:cNvSpPr>
          <p:nvPr/>
        </p:nvSpPr>
        <p:spPr>
          <a:xfrm>
            <a:off x="3860554" y="3208957"/>
            <a:ext cx="2880000" cy="432000"/>
          </a:xfrm>
          <a:prstGeom prst="rect">
            <a:avLst/>
          </a:prstGeom>
          <a:solidFill>
            <a:schemeClr val="bg2"/>
          </a:solidFill>
          <a:ln>
            <a:solidFill>
              <a:srgbClr val="002060"/>
            </a:solidFill>
          </a:ln>
        </p:spPr>
        <p:txBody>
          <a:bodyPr vert="horz" wrap="square" lIns="74100" tIns="38100" rIns="74100" bIns="38100" rtlCol="0" anchor="t">
            <a:noAutofit/>
          </a:bodyPr>
          <a:lstStyle>
            <a:defPPr>
              <a:defRPr lang="en-US"/>
            </a:defPPr>
            <a:lvl1pPr marR="0" lvl="0" indent="0" defTabSz="913526" fontAlgn="base">
              <a:lnSpc>
                <a:spcPct val="100000"/>
              </a:lnSpc>
              <a:spcBef>
                <a:spcPct val="0"/>
              </a:spcBef>
              <a:spcAft>
                <a:spcPct val="0"/>
              </a:spcAft>
              <a:buClr>
                <a:srgbClr val="FFFFFF"/>
              </a:buClr>
              <a:buSzPct val="100000"/>
              <a:buFontTx/>
              <a:buNone/>
              <a:tabLst/>
              <a:defRPr kumimoji="0" sz="1600" b="1" i="0" u="none" strike="noStrike" kern="0" cap="none" spc="0" normalizeH="0" baseline="0">
                <a:ln>
                  <a:noFill/>
                </a:ln>
                <a:solidFill>
                  <a:schemeClr val="bg1"/>
                </a:solidFill>
                <a:effectLst/>
                <a:uLnTx/>
                <a:uFillTx/>
                <a:latin typeface="Arial" panose="020B0604020202020204" pitchFamily="34" charset="0"/>
                <a:cs typeface="Arial" panose="020B0604020202020204" pitchFamily="34" charset="0"/>
              </a:defRPr>
            </a:lvl1pPr>
            <a:lvl2pPr marL="197607" lvl="1" indent="-195987" defTabSz="913526">
              <a:buClr>
                <a:schemeClr val="tx2"/>
              </a:buClr>
              <a:buSzPct val="125000"/>
              <a:buFont typeface="Arial" charset="0"/>
              <a:buChar char="▪"/>
              <a:defRPr sz="1600" baseline="0"/>
            </a:lvl2pPr>
            <a:lvl3pPr marL="466481" lvl="2" indent="-267255" defTabSz="913526">
              <a:buClr>
                <a:schemeClr val="tx2"/>
              </a:buClr>
              <a:buSzPct val="120000"/>
              <a:buFont typeface="Arial" charset="0"/>
              <a:buChar char="–"/>
              <a:defRPr sz="1600" baseline="0"/>
            </a:lvl3pPr>
            <a:lvl4pPr marL="626835" lvl="3" indent="-158733" defTabSz="913526">
              <a:buClr>
                <a:schemeClr val="tx2"/>
              </a:buClr>
              <a:buSzPct val="120000"/>
              <a:buFont typeface="Arial" charset="0"/>
              <a:buChar char="▫"/>
              <a:defRPr sz="1600" baseline="0"/>
            </a:lvl4pPr>
            <a:lvl5pPr marL="765029" lvl="4" indent="-132818"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r>
              <a:rPr lang="en-GB" sz="1200" dirty="0">
                <a:solidFill>
                  <a:srgbClr val="002060"/>
                </a:solidFill>
              </a:rPr>
              <a:t>Professional Service Subcontract (PSS)</a:t>
            </a:r>
          </a:p>
        </p:txBody>
      </p:sp>
      <p:sp>
        <p:nvSpPr>
          <p:cNvPr id="39" name="TextBox 38">
            <a:extLst>
              <a:ext uri="{FF2B5EF4-FFF2-40B4-BE49-F238E27FC236}">
                <a16:creationId xmlns:a16="http://schemas.microsoft.com/office/drawing/2014/main" id="{04ABA63E-C821-4D51-895D-ABB13A8675BA}"/>
              </a:ext>
            </a:extLst>
          </p:cNvPr>
          <p:cNvSpPr txBox="1">
            <a:spLocks/>
          </p:cNvSpPr>
          <p:nvPr/>
        </p:nvSpPr>
        <p:spPr>
          <a:xfrm>
            <a:off x="3860554" y="3971562"/>
            <a:ext cx="2880000" cy="432000"/>
          </a:xfrm>
          <a:prstGeom prst="rect">
            <a:avLst/>
          </a:prstGeom>
          <a:solidFill>
            <a:schemeClr val="bg2"/>
          </a:solidFill>
          <a:ln>
            <a:solidFill>
              <a:srgbClr val="002060"/>
            </a:solidFill>
          </a:ln>
        </p:spPr>
        <p:txBody>
          <a:bodyPr vert="horz" wrap="square" lIns="74100" tIns="38100" rIns="74100" bIns="38100" rtlCol="0" anchor="t">
            <a:noAutofit/>
          </a:bodyPr>
          <a:lstStyle>
            <a:defPPr>
              <a:defRPr lang="en-US"/>
            </a:defPPr>
            <a:lvl1pPr marR="0" lvl="0" indent="0" defTabSz="913526" fontAlgn="base">
              <a:lnSpc>
                <a:spcPct val="100000"/>
              </a:lnSpc>
              <a:spcBef>
                <a:spcPct val="0"/>
              </a:spcBef>
              <a:spcAft>
                <a:spcPct val="0"/>
              </a:spcAft>
              <a:buClr>
                <a:srgbClr val="FFFFFF"/>
              </a:buClr>
              <a:buSzPct val="100000"/>
              <a:buFontTx/>
              <a:buNone/>
              <a:tabLst/>
              <a:defRPr kumimoji="0" sz="1600" b="1" i="0" u="none" strike="noStrike" kern="0" cap="none" spc="0" normalizeH="0" baseline="0">
                <a:ln>
                  <a:noFill/>
                </a:ln>
                <a:solidFill>
                  <a:schemeClr val="bg1"/>
                </a:solidFill>
                <a:effectLst/>
                <a:uLnTx/>
                <a:uFillTx/>
                <a:latin typeface="Arial" panose="020B0604020202020204" pitchFamily="34" charset="0"/>
                <a:cs typeface="Arial" panose="020B0604020202020204" pitchFamily="34" charset="0"/>
              </a:defRPr>
            </a:lvl1pPr>
            <a:lvl2pPr marL="197607" lvl="1" indent="-195987" defTabSz="913526">
              <a:buClr>
                <a:schemeClr val="tx2"/>
              </a:buClr>
              <a:buSzPct val="125000"/>
              <a:buFont typeface="Arial" charset="0"/>
              <a:buChar char="▪"/>
              <a:defRPr sz="1600" baseline="0"/>
            </a:lvl2pPr>
            <a:lvl3pPr marL="466481" lvl="2" indent="-267255" defTabSz="913526">
              <a:buClr>
                <a:schemeClr val="tx2"/>
              </a:buClr>
              <a:buSzPct val="120000"/>
              <a:buFont typeface="Arial" charset="0"/>
              <a:buChar char="–"/>
              <a:defRPr sz="1600" baseline="0"/>
            </a:lvl3pPr>
            <a:lvl4pPr marL="626835" lvl="3" indent="-158733" defTabSz="913526">
              <a:buClr>
                <a:schemeClr val="tx2"/>
              </a:buClr>
              <a:buSzPct val="120000"/>
              <a:buFont typeface="Arial" charset="0"/>
              <a:buChar char="▫"/>
              <a:defRPr sz="1600" baseline="0"/>
            </a:lvl4pPr>
            <a:lvl5pPr marL="765029" lvl="4" indent="-132818"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r>
              <a:rPr lang="en-GB" sz="1200" dirty="0">
                <a:solidFill>
                  <a:srgbClr val="002060"/>
                </a:solidFill>
              </a:rPr>
              <a:t>Facilities Management Contract (FMC)</a:t>
            </a:r>
          </a:p>
        </p:txBody>
      </p:sp>
      <p:sp>
        <p:nvSpPr>
          <p:cNvPr id="43" name="TextBox 42">
            <a:extLst>
              <a:ext uri="{FF2B5EF4-FFF2-40B4-BE49-F238E27FC236}">
                <a16:creationId xmlns:a16="http://schemas.microsoft.com/office/drawing/2014/main" id="{A674A457-F17F-4BDC-8F8A-BA05EFE544C1}"/>
              </a:ext>
            </a:extLst>
          </p:cNvPr>
          <p:cNvSpPr txBox="1">
            <a:spLocks/>
          </p:cNvSpPr>
          <p:nvPr/>
        </p:nvSpPr>
        <p:spPr>
          <a:xfrm>
            <a:off x="3860554" y="4441554"/>
            <a:ext cx="2880000" cy="432000"/>
          </a:xfrm>
          <a:prstGeom prst="rect">
            <a:avLst/>
          </a:prstGeom>
          <a:solidFill>
            <a:schemeClr val="bg2"/>
          </a:solidFill>
          <a:ln>
            <a:solidFill>
              <a:srgbClr val="002060"/>
            </a:solidFill>
          </a:ln>
        </p:spPr>
        <p:txBody>
          <a:bodyPr vert="horz" wrap="square" lIns="74100" tIns="38100" rIns="74100" bIns="38100" rtlCol="0" anchor="t">
            <a:noAutofit/>
          </a:bodyPr>
          <a:lstStyle>
            <a:defPPr>
              <a:defRPr lang="en-US"/>
            </a:defPPr>
            <a:lvl1pPr marR="0" lvl="0" indent="0" defTabSz="913526" fontAlgn="base">
              <a:lnSpc>
                <a:spcPct val="100000"/>
              </a:lnSpc>
              <a:spcBef>
                <a:spcPct val="0"/>
              </a:spcBef>
              <a:spcAft>
                <a:spcPct val="0"/>
              </a:spcAft>
              <a:buClr>
                <a:srgbClr val="FFFFFF"/>
              </a:buClr>
              <a:buSzPct val="100000"/>
              <a:buFontTx/>
              <a:buNone/>
              <a:tabLst/>
              <a:defRPr kumimoji="0" sz="1600" b="1" i="0" u="none" strike="noStrike" kern="0" cap="none" spc="0" normalizeH="0" baseline="0">
                <a:ln>
                  <a:noFill/>
                </a:ln>
                <a:solidFill>
                  <a:schemeClr val="bg1"/>
                </a:solidFill>
                <a:effectLst/>
                <a:uLnTx/>
                <a:uFillTx/>
                <a:latin typeface="Arial" panose="020B0604020202020204" pitchFamily="34" charset="0"/>
                <a:cs typeface="Arial" panose="020B0604020202020204" pitchFamily="34" charset="0"/>
              </a:defRPr>
            </a:lvl1pPr>
            <a:lvl2pPr marL="197607" lvl="1" indent="-195987" defTabSz="913526">
              <a:buClr>
                <a:schemeClr val="tx2"/>
              </a:buClr>
              <a:buSzPct val="125000"/>
              <a:buFont typeface="Arial" charset="0"/>
              <a:buChar char="▪"/>
              <a:defRPr sz="1600" baseline="0"/>
            </a:lvl2pPr>
            <a:lvl3pPr marL="466481" lvl="2" indent="-267255" defTabSz="913526">
              <a:buClr>
                <a:schemeClr val="tx2"/>
              </a:buClr>
              <a:buSzPct val="120000"/>
              <a:buFont typeface="Arial" charset="0"/>
              <a:buChar char="–"/>
              <a:defRPr sz="1600" baseline="0"/>
            </a:lvl3pPr>
            <a:lvl4pPr marL="626835" lvl="3" indent="-158733" defTabSz="913526">
              <a:buClr>
                <a:schemeClr val="tx2"/>
              </a:buClr>
              <a:buSzPct val="120000"/>
              <a:buFont typeface="Arial" charset="0"/>
              <a:buChar char="▫"/>
              <a:defRPr sz="1600" baseline="0"/>
            </a:lvl4pPr>
            <a:lvl5pPr marL="765029" lvl="4" indent="-132818"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r>
              <a:rPr lang="en-GB" sz="1200" dirty="0">
                <a:solidFill>
                  <a:srgbClr val="002060"/>
                </a:solidFill>
              </a:rPr>
              <a:t>Facilities Management Short Contract (FMSC)</a:t>
            </a:r>
          </a:p>
        </p:txBody>
      </p:sp>
      <p:sp>
        <p:nvSpPr>
          <p:cNvPr id="44" name="TextBox 43">
            <a:extLst>
              <a:ext uri="{FF2B5EF4-FFF2-40B4-BE49-F238E27FC236}">
                <a16:creationId xmlns:a16="http://schemas.microsoft.com/office/drawing/2014/main" id="{94F2D660-A504-431F-BDF7-74CA041BDD14}"/>
              </a:ext>
            </a:extLst>
          </p:cNvPr>
          <p:cNvSpPr txBox="1">
            <a:spLocks/>
          </p:cNvSpPr>
          <p:nvPr/>
        </p:nvSpPr>
        <p:spPr>
          <a:xfrm>
            <a:off x="3860554" y="4914938"/>
            <a:ext cx="2880000" cy="432000"/>
          </a:xfrm>
          <a:prstGeom prst="rect">
            <a:avLst/>
          </a:prstGeom>
          <a:solidFill>
            <a:schemeClr val="bg2"/>
          </a:solidFill>
          <a:ln>
            <a:solidFill>
              <a:srgbClr val="002060"/>
            </a:solidFill>
          </a:ln>
        </p:spPr>
        <p:txBody>
          <a:bodyPr vert="horz" wrap="square" lIns="74100" tIns="38100" rIns="74100" bIns="38100" rtlCol="0" anchor="t">
            <a:noAutofit/>
          </a:bodyPr>
          <a:lstStyle>
            <a:defPPr>
              <a:defRPr lang="en-US"/>
            </a:defPPr>
            <a:lvl1pPr marR="0" lvl="0" indent="0" defTabSz="913526" fontAlgn="base">
              <a:lnSpc>
                <a:spcPct val="100000"/>
              </a:lnSpc>
              <a:spcBef>
                <a:spcPct val="0"/>
              </a:spcBef>
              <a:spcAft>
                <a:spcPct val="0"/>
              </a:spcAft>
              <a:buClr>
                <a:srgbClr val="FFFFFF"/>
              </a:buClr>
              <a:buSzPct val="100000"/>
              <a:buFontTx/>
              <a:buNone/>
              <a:tabLst/>
              <a:defRPr kumimoji="0" sz="1600" b="1" i="0" u="none" strike="noStrike" kern="0" cap="none" spc="0" normalizeH="0" baseline="0">
                <a:ln>
                  <a:noFill/>
                </a:ln>
                <a:solidFill>
                  <a:schemeClr val="bg1"/>
                </a:solidFill>
                <a:effectLst/>
                <a:uLnTx/>
                <a:uFillTx/>
                <a:latin typeface="Arial" panose="020B0604020202020204" pitchFamily="34" charset="0"/>
                <a:cs typeface="Arial" panose="020B0604020202020204" pitchFamily="34" charset="0"/>
              </a:defRPr>
            </a:lvl1pPr>
            <a:lvl2pPr marL="197607" lvl="1" indent="-195987" defTabSz="913526">
              <a:buClr>
                <a:schemeClr val="tx2"/>
              </a:buClr>
              <a:buSzPct val="125000"/>
              <a:buFont typeface="Arial" charset="0"/>
              <a:buChar char="▪"/>
              <a:defRPr sz="1600" baseline="0"/>
            </a:lvl2pPr>
            <a:lvl3pPr marL="466481" lvl="2" indent="-267255" defTabSz="913526">
              <a:buClr>
                <a:schemeClr val="tx2"/>
              </a:buClr>
              <a:buSzPct val="120000"/>
              <a:buFont typeface="Arial" charset="0"/>
              <a:buChar char="–"/>
              <a:defRPr sz="1600" baseline="0"/>
            </a:lvl3pPr>
            <a:lvl4pPr marL="626835" lvl="3" indent="-158733" defTabSz="913526">
              <a:buClr>
                <a:schemeClr val="tx2"/>
              </a:buClr>
              <a:buSzPct val="120000"/>
              <a:buFont typeface="Arial" charset="0"/>
              <a:buChar char="▫"/>
              <a:defRPr sz="1600" baseline="0"/>
            </a:lvl4pPr>
            <a:lvl5pPr marL="765029" lvl="4" indent="-132818"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r>
              <a:rPr lang="en-GB" sz="1200" dirty="0">
                <a:solidFill>
                  <a:srgbClr val="002060"/>
                </a:solidFill>
              </a:rPr>
              <a:t>Facilities Management Subcontract (FMS)</a:t>
            </a:r>
          </a:p>
        </p:txBody>
      </p:sp>
      <p:sp>
        <p:nvSpPr>
          <p:cNvPr id="45" name="TextBox 44">
            <a:extLst>
              <a:ext uri="{FF2B5EF4-FFF2-40B4-BE49-F238E27FC236}">
                <a16:creationId xmlns:a16="http://schemas.microsoft.com/office/drawing/2014/main" id="{8E993827-0F0A-4D41-B4D1-1932054194CE}"/>
              </a:ext>
            </a:extLst>
          </p:cNvPr>
          <p:cNvSpPr txBox="1">
            <a:spLocks/>
          </p:cNvSpPr>
          <p:nvPr/>
        </p:nvSpPr>
        <p:spPr>
          <a:xfrm>
            <a:off x="3860554" y="5396749"/>
            <a:ext cx="2880000" cy="432000"/>
          </a:xfrm>
          <a:prstGeom prst="rect">
            <a:avLst/>
          </a:prstGeom>
          <a:solidFill>
            <a:schemeClr val="bg2"/>
          </a:solidFill>
          <a:ln>
            <a:solidFill>
              <a:srgbClr val="002060"/>
            </a:solidFill>
          </a:ln>
        </p:spPr>
        <p:txBody>
          <a:bodyPr vert="horz" wrap="square" lIns="74100" tIns="38100" rIns="74100" bIns="38100" rtlCol="0" anchor="t">
            <a:noAutofit/>
          </a:bodyPr>
          <a:lstStyle>
            <a:defPPr>
              <a:defRPr lang="en-US"/>
            </a:defPPr>
            <a:lvl1pPr marR="0" lvl="0" indent="0" defTabSz="913526" fontAlgn="base">
              <a:lnSpc>
                <a:spcPct val="100000"/>
              </a:lnSpc>
              <a:spcBef>
                <a:spcPct val="0"/>
              </a:spcBef>
              <a:spcAft>
                <a:spcPct val="0"/>
              </a:spcAft>
              <a:buClr>
                <a:srgbClr val="FFFFFF"/>
              </a:buClr>
              <a:buSzPct val="100000"/>
              <a:buFontTx/>
              <a:buNone/>
              <a:tabLst/>
              <a:defRPr kumimoji="0" sz="1600" b="1" i="0" u="none" strike="noStrike" kern="0" cap="none" spc="0" normalizeH="0" baseline="0">
                <a:ln>
                  <a:noFill/>
                </a:ln>
                <a:solidFill>
                  <a:schemeClr val="bg1"/>
                </a:solidFill>
                <a:effectLst/>
                <a:uLnTx/>
                <a:uFillTx/>
                <a:latin typeface="Arial" panose="020B0604020202020204" pitchFamily="34" charset="0"/>
                <a:cs typeface="Arial" panose="020B0604020202020204" pitchFamily="34" charset="0"/>
              </a:defRPr>
            </a:lvl1pPr>
            <a:lvl2pPr marL="197607" lvl="1" indent="-195987" defTabSz="913526">
              <a:buClr>
                <a:schemeClr val="tx2"/>
              </a:buClr>
              <a:buSzPct val="125000"/>
              <a:buFont typeface="Arial" charset="0"/>
              <a:buChar char="▪"/>
              <a:defRPr sz="1600" baseline="0"/>
            </a:lvl2pPr>
            <a:lvl3pPr marL="466481" lvl="2" indent="-267255" defTabSz="913526">
              <a:buClr>
                <a:schemeClr val="tx2"/>
              </a:buClr>
              <a:buSzPct val="120000"/>
              <a:buFont typeface="Arial" charset="0"/>
              <a:buChar char="–"/>
              <a:defRPr sz="1600" baseline="0"/>
            </a:lvl3pPr>
            <a:lvl4pPr marL="626835" lvl="3" indent="-158733" defTabSz="913526">
              <a:buClr>
                <a:schemeClr val="tx2"/>
              </a:buClr>
              <a:buSzPct val="120000"/>
              <a:buFont typeface="Arial" charset="0"/>
              <a:buChar char="▫"/>
              <a:defRPr sz="1600" baseline="0"/>
            </a:lvl4pPr>
            <a:lvl5pPr marL="765029" lvl="4" indent="-132818"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r>
              <a:rPr lang="en-GB" sz="1200" dirty="0">
                <a:solidFill>
                  <a:srgbClr val="002060"/>
                </a:solidFill>
              </a:rPr>
              <a:t>Facilities Management Short Subcontract (FMSS)</a:t>
            </a:r>
          </a:p>
        </p:txBody>
      </p:sp>
      <p:sp>
        <p:nvSpPr>
          <p:cNvPr id="51" name="TextBox 50">
            <a:extLst>
              <a:ext uri="{FF2B5EF4-FFF2-40B4-BE49-F238E27FC236}">
                <a16:creationId xmlns:a16="http://schemas.microsoft.com/office/drawing/2014/main" id="{F77C03FC-A1B0-420A-8B4B-C70393EAB895}"/>
              </a:ext>
            </a:extLst>
          </p:cNvPr>
          <p:cNvSpPr txBox="1">
            <a:spLocks/>
          </p:cNvSpPr>
          <p:nvPr/>
        </p:nvSpPr>
        <p:spPr>
          <a:xfrm>
            <a:off x="9474066" y="3202384"/>
            <a:ext cx="2520000" cy="432000"/>
          </a:xfrm>
          <a:prstGeom prst="rect">
            <a:avLst/>
          </a:prstGeom>
          <a:solidFill>
            <a:schemeClr val="bg2"/>
          </a:solidFill>
          <a:ln>
            <a:solidFill>
              <a:srgbClr val="002060"/>
            </a:solidFill>
          </a:ln>
        </p:spPr>
        <p:txBody>
          <a:bodyPr vert="horz" wrap="square" lIns="74100" tIns="38100" rIns="74100" bIns="38100" rtlCol="0" anchor="t">
            <a:noAutofit/>
          </a:bodyPr>
          <a:lstStyle>
            <a:defPPr>
              <a:defRPr lang="en-US"/>
            </a:defPPr>
            <a:lvl1pPr marR="0" lvl="0" indent="0" defTabSz="913526" fontAlgn="base">
              <a:lnSpc>
                <a:spcPct val="100000"/>
              </a:lnSpc>
              <a:spcBef>
                <a:spcPct val="0"/>
              </a:spcBef>
              <a:spcAft>
                <a:spcPct val="0"/>
              </a:spcAft>
              <a:buClr>
                <a:srgbClr val="FFFFFF"/>
              </a:buClr>
              <a:buSzPct val="100000"/>
              <a:buFontTx/>
              <a:buNone/>
              <a:tabLst/>
              <a:defRPr kumimoji="0" sz="1600" b="1" i="0" u="none" strike="noStrike" kern="0" cap="none" spc="0" normalizeH="0" baseline="0">
                <a:ln>
                  <a:noFill/>
                </a:ln>
                <a:solidFill>
                  <a:schemeClr val="bg1"/>
                </a:solidFill>
                <a:effectLst/>
                <a:uLnTx/>
                <a:uFillTx/>
                <a:latin typeface="Arial" panose="020B0604020202020204" pitchFamily="34" charset="0"/>
                <a:cs typeface="Arial" panose="020B0604020202020204" pitchFamily="34" charset="0"/>
              </a:defRPr>
            </a:lvl1pPr>
            <a:lvl2pPr marL="197607" lvl="1" indent="-195987" defTabSz="913526">
              <a:buClr>
                <a:schemeClr val="tx2"/>
              </a:buClr>
              <a:buSzPct val="125000"/>
              <a:buFont typeface="Arial" charset="0"/>
              <a:buChar char="▪"/>
              <a:defRPr sz="1600" baseline="0"/>
            </a:lvl2pPr>
            <a:lvl3pPr marL="466481" lvl="2" indent="-267255" defTabSz="913526">
              <a:buClr>
                <a:schemeClr val="tx2"/>
              </a:buClr>
              <a:buSzPct val="120000"/>
              <a:buFont typeface="Arial" charset="0"/>
              <a:buChar char="–"/>
              <a:defRPr sz="1600" baseline="0"/>
            </a:lvl3pPr>
            <a:lvl4pPr marL="626835" lvl="3" indent="-158733" defTabSz="913526">
              <a:buClr>
                <a:schemeClr val="tx2"/>
              </a:buClr>
              <a:buSzPct val="120000"/>
              <a:buFont typeface="Arial" charset="0"/>
              <a:buChar char="▫"/>
              <a:defRPr sz="1600" baseline="0"/>
            </a:lvl4pPr>
            <a:lvl5pPr marL="765029" lvl="4" indent="-132818"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r>
              <a:rPr lang="en-GB" sz="1200" dirty="0">
                <a:solidFill>
                  <a:srgbClr val="002060"/>
                </a:solidFill>
              </a:rPr>
              <a:t>Dispute Resolution Service Contract (DRSC)</a:t>
            </a:r>
          </a:p>
        </p:txBody>
      </p:sp>
      <p:sp>
        <p:nvSpPr>
          <p:cNvPr id="47" name="Rectangle 46">
            <a:extLst>
              <a:ext uri="{FF2B5EF4-FFF2-40B4-BE49-F238E27FC236}">
                <a16:creationId xmlns:a16="http://schemas.microsoft.com/office/drawing/2014/main" id="{0E2DC722-B20E-88CA-2352-E37DA05830F5}"/>
              </a:ext>
            </a:extLst>
          </p:cNvPr>
          <p:cNvSpPr/>
          <p:nvPr/>
        </p:nvSpPr>
        <p:spPr>
          <a:xfrm>
            <a:off x="6818544" y="1665090"/>
            <a:ext cx="5215483" cy="1228422"/>
          </a:xfrm>
          <a:prstGeom prst="rect">
            <a:avLst/>
          </a:prstGeom>
          <a:noFill/>
          <a:ln w="2540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49" name="TextBox 48">
            <a:extLst>
              <a:ext uri="{FF2B5EF4-FFF2-40B4-BE49-F238E27FC236}">
                <a16:creationId xmlns:a16="http://schemas.microsoft.com/office/drawing/2014/main" id="{0E201884-754D-A8AC-6403-F9FB39D442C4}"/>
              </a:ext>
            </a:extLst>
          </p:cNvPr>
          <p:cNvSpPr txBox="1"/>
          <p:nvPr/>
        </p:nvSpPr>
        <p:spPr>
          <a:xfrm>
            <a:off x="9597376" y="2573773"/>
            <a:ext cx="2514641" cy="276999"/>
          </a:xfrm>
          <a:prstGeom prst="rect">
            <a:avLst/>
          </a:prstGeom>
          <a:noFill/>
        </p:spPr>
        <p:txBody>
          <a:bodyPr wrap="square" rtlCol="0">
            <a:spAutoFit/>
          </a:bodyPr>
          <a:lstStyle/>
          <a:p>
            <a:r>
              <a:rPr lang="en-GB" sz="1200" b="1" kern="0" dirty="0">
                <a:solidFill>
                  <a:srgbClr val="002060"/>
                </a:solidFill>
                <a:latin typeface="Arial" panose="020B0604020202020204" pitchFamily="34" charset="0"/>
                <a:cs typeface="Arial" panose="020B0604020202020204" pitchFamily="34" charset="0"/>
              </a:rPr>
              <a:t>**Under development by CD&amp;A</a:t>
            </a:r>
          </a:p>
        </p:txBody>
      </p:sp>
    </p:spTree>
    <p:extLst>
      <p:ext uri="{BB962C8B-B14F-4D97-AF65-F5344CB8AC3E}">
        <p14:creationId xmlns:p14="http://schemas.microsoft.com/office/powerpoint/2010/main" val="1572875460"/>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790A3A4-1C4D-4CBD-A75A-B64BD0F940BF}"/>
              </a:ext>
            </a:extLst>
          </p:cNvPr>
          <p:cNvSpPr/>
          <p:nvPr/>
        </p:nvSpPr>
        <p:spPr>
          <a:xfrm>
            <a:off x="7908470" y="3333995"/>
            <a:ext cx="3314604" cy="215053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51BFC505-A6BF-4CC0-BAD5-88AFA85D0C08}"/>
              </a:ext>
            </a:extLst>
          </p:cNvPr>
          <p:cNvSpPr/>
          <p:nvPr/>
        </p:nvSpPr>
        <p:spPr>
          <a:xfrm>
            <a:off x="4318446" y="3333995"/>
            <a:ext cx="3314604" cy="215053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A8AF4629-60B8-4FA8-865C-91DC2362D4DF}"/>
              </a:ext>
            </a:extLst>
          </p:cNvPr>
          <p:cNvSpPr/>
          <p:nvPr/>
        </p:nvSpPr>
        <p:spPr>
          <a:xfrm>
            <a:off x="623888" y="3333996"/>
            <a:ext cx="3314604" cy="215053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77" name="Freeform 16">
            <a:extLst>
              <a:ext uri="{FF2B5EF4-FFF2-40B4-BE49-F238E27FC236}">
                <a16:creationId xmlns:a16="http://schemas.microsoft.com/office/drawing/2014/main" id="{4988EC05-D1AD-425E-81A5-9F453FCC5157}"/>
              </a:ext>
            </a:extLst>
          </p:cNvPr>
          <p:cNvSpPr>
            <a:spLocks/>
          </p:cNvSpPr>
          <p:nvPr/>
        </p:nvSpPr>
        <p:spPr bwMode="auto">
          <a:xfrm>
            <a:off x="4308470" y="2112956"/>
            <a:ext cx="3600000" cy="810618"/>
          </a:xfrm>
          <a:custGeom>
            <a:avLst/>
            <a:gdLst>
              <a:gd name="T0" fmla="*/ 446 w 1146"/>
              <a:gd name="T1" fmla="*/ 323 h 323"/>
              <a:gd name="T2" fmla="*/ 0 w 1146"/>
              <a:gd name="T3" fmla="*/ 323 h 323"/>
              <a:gd name="T4" fmla="*/ 131 w 1146"/>
              <a:gd name="T5" fmla="*/ 161 h 323"/>
              <a:gd name="T6" fmla="*/ 0 w 1146"/>
              <a:gd name="T7" fmla="*/ 0 h 323"/>
              <a:gd name="T8" fmla="*/ 1018 w 1146"/>
              <a:gd name="T9" fmla="*/ 0 h 323"/>
              <a:gd name="T10" fmla="*/ 1146 w 1146"/>
              <a:gd name="T11" fmla="*/ 161 h 323"/>
              <a:gd name="T12" fmla="*/ 1018 w 1146"/>
              <a:gd name="T13" fmla="*/ 323 h 323"/>
              <a:gd name="T14" fmla="*/ 700 w 1146"/>
              <a:gd name="T15" fmla="*/ 323 h 323"/>
              <a:gd name="T16" fmla="*/ 446 w 1146"/>
              <a:gd name="T17" fmla="*/ 32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23">
                <a:moveTo>
                  <a:pt x="446" y="323"/>
                </a:moveTo>
                <a:lnTo>
                  <a:pt x="0" y="323"/>
                </a:lnTo>
                <a:lnTo>
                  <a:pt x="131" y="161"/>
                </a:lnTo>
                <a:lnTo>
                  <a:pt x="0" y="0"/>
                </a:lnTo>
                <a:lnTo>
                  <a:pt x="1018" y="0"/>
                </a:lnTo>
                <a:lnTo>
                  <a:pt x="1146" y="161"/>
                </a:lnTo>
                <a:lnTo>
                  <a:pt x="1018" y="323"/>
                </a:lnTo>
                <a:lnTo>
                  <a:pt x="700" y="323"/>
                </a:lnTo>
                <a:lnTo>
                  <a:pt x="446" y="323"/>
                </a:lnTo>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2C2C2D"/>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1E947661-01F6-4CEC-90E4-A8E6F1A6C1E6}"/>
              </a:ext>
            </a:extLst>
          </p:cNvPr>
          <p:cNvSpPr>
            <a:spLocks noGrp="1"/>
          </p:cNvSpPr>
          <p:nvPr>
            <p:ph type="title"/>
          </p:nvPr>
        </p:nvSpPr>
        <p:spPr>
          <a:xfrm>
            <a:off x="225469" y="181627"/>
            <a:ext cx="11415670" cy="1340151"/>
          </a:xfrm>
        </p:spPr>
        <p:txBody>
          <a:bodyPr>
            <a:normAutofit/>
          </a:bodyPr>
          <a:lstStyle/>
          <a:p>
            <a:r>
              <a:rPr lang="en-GB" dirty="0"/>
              <a:t>National Highways model contract documents supplement the NEC published contracts</a:t>
            </a:r>
          </a:p>
        </p:txBody>
      </p:sp>
      <p:sp>
        <p:nvSpPr>
          <p:cNvPr id="42" name="TextBox 41">
            <a:extLst>
              <a:ext uri="{FF2B5EF4-FFF2-40B4-BE49-F238E27FC236}">
                <a16:creationId xmlns:a16="http://schemas.microsoft.com/office/drawing/2014/main" id="{871E6B4B-1A90-4410-A2D1-28352F6DBC68}"/>
              </a:ext>
            </a:extLst>
          </p:cNvPr>
          <p:cNvSpPr txBox="1"/>
          <p:nvPr/>
        </p:nvSpPr>
        <p:spPr>
          <a:xfrm>
            <a:off x="698492" y="3409099"/>
            <a:ext cx="3240000" cy="830997"/>
          </a:xfrm>
          <a:prstGeom prst="rect">
            <a:avLst/>
          </a:prstGeom>
          <a:noFill/>
        </p:spPr>
        <p:txBody>
          <a:bodyPr wrap="square" lIns="0" tIns="0" rIns="0" bIns="0" rtlCol="0">
            <a:spAutoFit/>
          </a:bodyPr>
          <a:lstStyle/>
          <a:p>
            <a:pPr>
              <a:spcBef>
                <a:spcPts val="500"/>
              </a:spcBef>
            </a:pPr>
            <a:r>
              <a:rPr lang="en-GB" dirty="0">
                <a:solidFill>
                  <a:srgbClr val="002060"/>
                </a:solidFill>
                <a:latin typeface="Arial" panose="020B0604020202020204" pitchFamily="34" charset="0"/>
                <a:cs typeface="Arial" panose="020B0604020202020204" pitchFamily="34" charset="0"/>
              </a:rPr>
              <a:t>The NEC4 suite of published contracts are industry standard contracts. </a:t>
            </a:r>
          </a:p>
        </p:txBody>
      </p:sp>
      <p:sp>
        <p:nvSpPr>
          <p:cNvPr id="51" name="Freeform 8">
            <a:extLst>
              <a:ext uri="{FF2B5EF4-FFF2-40B4-BE49-F238E27FC236}">
                <a16:creationId xmlns:a16="http://schemas.microsoft.com/office/drawing/2014/main" id="{6D08E7E1-8305-4288-BEB0-C24D94452AA5}"/>
              </a:ext>
            </a:extLst>
          </p:cNvPr>
          <p:cNvSpPr>
            <a:spLocks/>
          </p:cNvSpPr>
          <p:nvPr/>
        </p:nvSpPr>
        <p:spPr bwMode="auto">
          <a:xfrm>
            <a:off x="7918451" y="2112956"/>
            <a:ext cx="1820863" cy="512762"/>
          </a:xfrm>
          <a:custGeom>
            <a:avLst/>
            <a:gdLst>
              <a:gd name="T0" fmla="*/ 0 w 1147"/>
              <a:gd name="T1" fmla="*/ 0 h 323"/>
              <a:gd name="T2" fmla="*/ 128 w 1147"/>
              <a:gd name="T3" fmla="*/ 161 h 323"/>
              <a:gd name="T4" fmla="*/ 0 w 1147"/>
              <a:gd name="T5" fmla="*/ 323 h 323"/>
              <a:gd name="T6" fmla="*/ 1016 w 1147"/>
              <a:gd name="T7" fmla="*/ 323 h 323"/>
              <a:gd name="T8" fmla="*/ 1147 w 1147"/>
              <a:gd name="T9" fmla="*/ 161 h 323"/>
              <a:gd name="T10" fmla="*/ 1016 w 1147"/>
              <a:gd name="T11" fmla="*/ 0 h 323"/>
              <a:gd name="T12" fmla="*/ 0 w 1147"/>
              <a:gd name="T13" fmla="*/ 0 h 323"/>
            </a:gdLst>
            <a:ahLst/>
            <a:cxnLst>
              <a:cxn ang="0">
                <a:pos x="T0" y="T1"/>
              </a:cxn>
              <a:cxn ang="0">
                <a:pos x="T2" y="T3"/>
              </a:cxn>
              <a:cxn ang="0">
                <a:pos x="T4" y="T5"/>
              </a:cxn>
              <a:cxn ang="0">
                <a:pos x="T6" y="T7"/>
              </a:cxn>
              <a:cxn ang="0">
                <a:pos x="T8" y="T9"/>
              </a:cxn>
              <a:cxn ang="0">
                <a:pos x="T10" y="T11"/>
              </a:cxn>
              <a:cxn ang="0">
                <a:pos x="T12" y="T13"/>
              </a:cxn>
            </a:cxnLst>
            <a:rect l="0" t="0" r="r" b="b"/>
            <a:pathLst>
              <a:path w="1147" h="323">
                <a:moveTo>
                  <a:pt x="0" y="0"/>
                </a:moveTo>
                <a:lnTo>
                  <a:pt x="128" y="161"/>
                </a:lnTo>
                <a:lnTo>
                  <a:pt x="0" y="323"/>
                </a:lnTo>
                <a:lnTo>
                  <a:pt x="1016" y="323"/>
                </a:lnTo>
                <a:lnTo>
                  <a:pt x="1147" y="161"/>
                </a:lnTo>
                <a:lnTo>
                  <a:pt x="101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2C2C2D"/>
              </a:solidFill>
              <a:latin typeface="Arial" panose="020B0604020202020204" pitchFamily="34" charset="0"/>
              <a:cs typeface="Arial" panose="020B0604020202020204" pitchFamily="34" charset="0"/>
            </a:endParaRPr>
          </a:p>
        </p:txBody>
      </p:sp>
      <p:grpSp>
        <p:nvGrpSpPr>
          <p:cNvPr id="64" name="Group 63">
            <a:extLst>
              <a:ext uri="{FF2B5EF4-FFF2-40B4-BE49-F238E27FC236}">
                <a16:creationId xmlns:a16="http://schemas.microsoft.com/office/drawing/2014/main" id="{0E203C48-EB42-4652-BF2B-7D43A88E3D92}"/>
              </a:ext>
            </a:extLst>
          </p:cNvPr>
          <p:cNvGrpSpPr/>
          <p:nvPr/>
        </p:nvGrpSpPr>
        <p:grpSpPr>
          <a:xfrm>
            <a:off x="698492" y="2112956"/>
            <a:ext cx="3600000" cy="813402"/>
            <a:chOff x="6111875" y="1808163"/>
            <a:chExt cx="1819276" cy="512762"/>
          </a:xfrm>
          <a:solidFill>
            <a:srgbClr val="002060"/>
          </a:solidFill>
        </p:grpSpPr>
        <p:sp>
          <p:nvSpPr>
            <p:cNvPr id="49" name="Freeform 15">
              <a:extLst>
                <a:ext uri="{FF2B5EF4-FFF2-40B4-BE49-F238E27FC236}">
                  <a16:creationId xmlns:a16="http://schemas.microsoft.com/office/drawing/2014/main" id="{83E0636A-398D-420C-8518-9452BCA4341C}"/>
                </a:ext>
              </a:extLst>
            </p:cNvPr>
            <p:cNvSpPr>
              <a:spLocks/>
            </p:cNvSpPr>
            <p:nvPr/>
          </p:nvSpPr>
          <p:spPr bwMode="auto">
            <a:xfrm>
              <a:off x="6111876" y="1808163"/>
              <a:ext cx="1819275" cy="512762"/>
            </a:xfrm>
            <a:custGeom>
              <a:avLst/>
              <a:gdLst>
                <a:gd name="T0" fmla="*/ 446 w 1146"/>
                <a:gd name="T1" fmla="*/ 323 h 323"/>
                <a:gd name="T2" fmla="*/ 0 w 1146"/>
                <a:gd name="T3" fmla="*/ 323 h 323"/>
                <a:gd name="T4" fmla="*/ 131 w 1146"/>
                <a:gd name="T5" fmla="*/ 161 h 323"/>
                <a:gd name="T6" fmla="*/ 0 w 1146"/>
                <a:gd name="T7" fmla="*/ 0 h 323"/>
                <a:gd name="T8" fmla="*/ 1018 w 1146"/>
                <a:gd name="T9" fmla="*/ 0 h 323"/>
                <a:gd name="T10" fmla="*/ 1146 w 1146"/>
                <a:gd name="T11" fmla="*/ 161 h 323"/>
                <a:gd name="T12" fmla="*/ 1018 w 1146"/>
                <a:gd name="T13" fmla="*/ 323 h 323"/>
                <a:gd name="T14" fmla="*/ 700 w 1146"/>
                <a:gd name="T15" fmla="*/ 323 h 323"/>
                <a:gd name="T16" fmla="*/ 446 w 1146"/>
                <a:gd name="T17" fmla="*/ 32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23">
                  <a:moveTo>
                    <a:pt x="446" y="323"/>
                  </a:moveTo>
                  <a:lnTo>
                    <a:pt x="0" y="323"/>
                  </a:lnTo>
                  <a:lnTo>
                    <a:pt x="131" y="161"/>
                  </a:lnTo>
                  <a:lnTo>
                    <a:pt x="0" y="0"/>
                  </a:lnTo>
                  <a:lnTo>
                    <a:pt x="1018" y="0"/>
                  </a:lnTo>
                  <a:lnTo>
                    <a:pt x="1146" y="161"/>
                  </a:lnTo>
                  <a:lnTo>
                    <a:pt x="1018" y="323"/>
                  </a:lnTo>
                  <a:lnTo>
                    <a:pt x="700" y="323"/>
                  </a:lnTo>
                  <a:lnTo>
                    <a:pt x="446"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srgbClr val="2C2C2D"/>
                </a:solidFill>
                <a:effectLst/>
                <a:uLnTx/>
                <a:uFillTx/>
                <a:latin typeface="Arial" panose="020B0604020202020204" pitchFamily="34" charset="0"/>
                <a:cs typeface="Arial" panose="020B0604020202020204" pitchFamily="34" charset="0"/>
              </a:endParaRPr>
            </a:p>
          </p:txBody>
        </p:sp>
        <p:sp>
          <p:nvSpPr>
            <p:cNvPr id="50" name="Freeform 25">
              <a:extLst>
                <a:ext uri="{FF2B5EF4-FFF2-40B4-BE49-F238E27FC236}">
                  <a16:creationId xmlns:a16="http://schemas.microsoft.com/office/drawing/2014/main" id="{EC903152-644D-4502-8F14-0BD91955F34E}"/>
                </a:ext>
              </a:extLst>
            </p:cNvPr>
            <p:cNvSpPr>
              <a:spLocks/>
            </p:cNvSpPr>
            <p:nvPr/>
          </p:nvSpPr>
          <p:spPr bwMode="auto">
            <a:xfrm>
              <a:off x="6111876" y="2063750"/>
              <a:ext cx="1819275" cy="257175"/>
            </a:xfrm>
            <a:custGeom>
              <a:avLst/>
              <a:gdLst>
                <a:gd name="T0" fmla="*/ 1146 w 1146"/>
                <a:gd name="T1" fmla="*/ 0 h 162"/>
                <a:gd name="T2" fmla="*/ 131 w 1146"/>
                <a:gd name="T3" fmla="*/ 0 h 162"/>
                <a:gd name="T4" fmla="*/ 0 w 1146"/>
                <a:gd name="T5" fmla="*/ 162 h 162"/>
                <a:gd name="T6" fmla="*/ 1018 w 1146"/>
                <a:gd name="T7" fmla="*/ 162 h 162"/>
                <a:gd name="T8" fmla="*/ 1146 w 1146"/>
                <a:gd name="T9" fmla="*/ 0 h 162"/>
              </a:gdLst>
              <a:ahLst/>
              <a:cxnLst>
                <a:cxn ang="0">
                  <a:pos x="T0" y="T1"/>
                </a:cxn>
                <a:cxn ang="0">
                  <a:pos x="T2" y="T3"/>
                </a:cxn>
                <a:cxn ang="0">
                  <a:pos x="T4" y="T5"/>
                </a:cxn>
                <a:cxn ang="0">
                  <a:pos x="T6" y="T7"/>
                </a:cxn>
                <a:cxn ang="0">
                  <a:pos x="T8" y="T9"/>
                </a:cxn>
              </a:cxnLst>
              <a:rect l="0" t="0" r="r" b="b"/>
              <a:pathLst>
                <a:path w="1146" h="162">
                  <a:moveTo>
                    <a:pt x="1146" y="0"/>
                  </a:moveTo>
                  <a:lnTo>
                    <a:pt x="131" y="0"/>
                  </a:lnTo>
                  <a:lnTo>
                    <a:pt x="0" y="162"/>
                  </a:lnTo>
                  <a:lnTo>
                    <a:pt x="1018" y="162"/>
                  </a:lnTo>
                  <a:lnTo>
                    <a:pt x="11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srgbClr val="2C2C2D"/>
                </a:solidFill>
                <a:effectLst/>
                <a:uLnTx/>
                <a:uFillTx/>
                <a:latin typeface="Arial" panose="020B0604020202020204" pitchFamily="34" charset="0"/>
                <a:cs typeface="Arial" panose="020B0604020202020204" pitchFamily="34" charset="0"/>
              </a:endParaRPr>
            </a:p>
          </p:txBody>
        </p:sp>
        <p:sp>
          <p:nvSpPr>
            <p:cNvPr id="54" name="Freeform 16">
              <a:extLst>
                <a:ext uri="{FF2B5EF4-FFF2-40B4-BE49-F238E27FC236}">
                  <a16:creationId xmlns:a16="http://schemas.microsoft.com/office/drawing/2014/main" id="{A6F4F6D3-4EC1-4094-AAC9-DAE2A34F8EC2}"/>
                </a:ext>
              </a:extLst>
            </p:cNvPr>
            <p:cNvSpPr>
              <a:spLocks/>
            </p:cNvSpPr>
            <p:nvPr/>
          </p:nvSpPr>
          <p:spPr bwMode="auto">
            <a:xfrm>
              <a:off x="6111876" y="1808163"/>
              <a:ext cx="1819275" cy="512762"/>
            </a:xfrm>
            <a:custGeom>
              <a:avLst/>
              <a:gdLst>
                <a:gd name="T0" fmla="*/ 446 w 1146"/>
                <a:gd name="T1" fmla="*/ 323 h 323"/>
                <a:gd name="T2" fmla="*/ 0 w 1146"/>
                <a:gd name="T3" fmla="*/ 323 h 323"/>
                <a:gd name="T4" fmla="*/ 131 w 1146"/>
                <a:gd name="T5" fmla="*/ 161 h 323"/>
                <a:gd name="T6" fmla="*/ 0 w 1146"/>
                <a:gd name="T7" fmla="*/ 0 h 323"/>
                <a:gd name="T8" fmla="*/ 1018 w 1146"/>
                <a:gd name="T9" fmla="*/ 0 h 323"/>
                <a:gd name="T10" fmla="*/ 1146 w 1146"/>
                <a:gd name="T11" fmla="*/ 161 h 323"/>
                <a:gd name="T12" fmla="*/ 1018 w 1146"/>
                <a:gd name="T13" fmla="*/ 323 h 323"/>
                <a:gd name="T14" fmla="*/ 700 w 1146"/>
                <a:gd name="T15" fmla="*/ 323 h 323"/>
                <a:gd name="T16" fmla="*/ 446 w 1146"/>
                <a:gd name="T17" fmla="*/ 32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23">
                  <a:moveTo>
                    <a:pt x="446" y="323"/>
                  </a:moveTo>
                  <a:lnTo>
                    <a:pt x="0" y="323"/>
                  </a:lnTo>
                  <a:lnTo>
                    <a:pt x="131" y="161"/>
                  </a:lnTo>
                  <a:lnTo>
                    <a:pt x="0" y="0"/>
                  </a:lnTo>
                  <a:lnTo>
                    <a:pt x="1018" y="0"/>
                  </a:lnTo>
                  <a:lnTo>
                    <a:pt x="1146" y="161"/>
                  </a:lnTo>
                  <a:lnTo>
                    <a:pt x="1018" y="323"/>
                  </a:lnTo>
                  <a:lnTo>
                    <a:pt x="700" y="323"/>
                  </a:lnTo>
                  <a:lnTo>
                    <a:pt x="446" y="32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2C2C2D"/>
                </a:solidFill>
                <a:latin typeface="Arial" panose="020B0604020202020204" pitchFamily="34" charset="0"/>
                <a:cs typeface="Arial" panose="020B0604020202020204" pitchFamily="34" charset="0"/>
              </a:endParaRPr>
            </a:p>
          </p:txBody>
        </p:sp>
        <p:sp>
          <p:nvSpPr>
            <p:cNvPr id="55" name="Freeform 23">
              <a:extLst>
                <a:ext uri="{FF2B5EF4-FFF2-40B4-BE49-F238E27FC236}">
                  <a16:creationId xmlns:a16="http://schemas.microsoft.com/office/drawing/2014/main" id="{B5F31DBA-E58C-4E1B-9D26-3D873E749714}"/>
                </a:ext>
              </a:extLst>
            </p:cNvPr>
            <p:cNvSpPr>
              <a:spLocks/>
            </p:cNvSpPr>
            <p:nvPr/>
          </p:nvSpPr>
          <p:spPr bwMode="auto">
            <a:xfrm>
              <a:off x="7727951" y="2063750"/>
              <a:ext cx="203200" cy="257175"/>
            </a:xfrm>
            <a:custGeom>
              <a:avLst/>
              <a:gdLst>
                <a:gd name="T0" fmla="*/ 128 w 128"/>
                <a:gd name="T1" fmla="*/ 0 h 162"/>
                <a:gd name="T2" fmla="*/ 128 w 128"/>
                <a:gd name="T3" fmla="*/ 0 h 162"/>
                <a:gd name="T4" fmla="*/ 0 w 128"/>
                <a:gd name="T5" fmla="*/ 162 h 162"/>
                <a:gd name="T6" fmla="*/ 0 w 128"/>
                <a:gd name="T7" fmla="*/ 162 h 162"/>
                <a:gd name="T8" fmla="*/ 128 w 128"/>
                <a:gd name="T9" fmla="*/ 0 h 162"/>
              </a:gdLst>
              <a:ahLst/>
              <a:cxnLst>
                <a:cxn ang="0">
                  <a:pos x="T0" y="T1"/>
                </a:cxn>
                <a:cxn ang="0">
                  <a:pos x="T2" y="T3"/>
                </a:cxn>
                <a:cxn ang="0">
                  <a:pos x="T4" y="T5"/>
                </a:cxn>
                <a:cxn ang="0">
                  <a:pos x="T6" y="T7"/>
                </a:cxn>
                <a:cxn ang="0">
                  <a:pos x="T8" y="T9"/>
                </a:cxn>
              </a:cxnLst>
              <a:rect l="0" t="0" r="r" b="b"/>
              <a:pathLst>
                <a:path w="128" h="162">
                  <a:moveTo>
                    <a:pt x="128" y="0"/>
                  </a:moveTo>
                  <a:lnTo>
                    <a:pt x="128" y="0"/>
                  </a:lnTo>
                  <a:lnTo>
                    <a:pt x="0" y="162"/>
                  </a:lnTo>
                  <a:lnTo>
                    <a:pt x="0" y="162"/>
                  </a:lnTo>
                  <a:lnTo>
                    <a:pt x="1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2C2C2D"/>
                </a:solidFill>
                <a:latin typeface="Arial" panose="020B0604020202020204" pitchFamily="34" charset="0"/>
                <a:cs typeface="Arial" panose="020B0604020202020204" pitchFamily="34" charset="0"/>
              </a:endParaRPr>
            </a:p>
          </p:txBody>
        </p:sp>
        <p:sp>
          <p:nvSpPr>
            <p:cNvPr id="56" name="Freeform 24">
              <a:extLst>
                <a:ext uri="{FF2B5EF4-FFF2-40B4-BE49-F238E27FC236}">
                  <a16:creationId xmlns:a16="http://schemas.microsoft.com/office/drawing/2014/main" id="{EDEE6675-4F33-4EDC-8165-F662146F538C}"/>
                </a:ext>
              </a:extLst>
            </p:cNvPr>
            <p:cNvSpPr>
              <a:spLocks/>
            </p:cNvSpPr>
            <p:nvPr/>
          </p:nvSpPr>
          <p:spPr bwMode="auto">
            <a:xfrm>
              <a:off x="7727951" y="2063750"/>
              <a:ext cx="203200" cy="257175"/>
            </a:xfrm>
            <a:custGeom>
              <a:avLst/>
              <a:gdLst>
                <a:gd name="T0" fmla="*/ 128 w 128"/>
                <a:gd name="T1" fmla="*/ 0 h 162"/>
                <a:gd name="T2" fmla="*/ 128 w 128"/>
                <a:gd name="T3" fmla="*/ 0 h 162"/>
                <a:gd name="T4" fmla="*/ 0 w 128"/>
                <a:gd name="T5" fmla="*/ 162 h 162"/>
                <a:gd name="T6" fmla="*/ 0 w 128"/>
                <a:gd name="T7" fmla="*/ 162 h 162"/>
                <a:gd name="T8" fmla="*/ 128 w 128"/>
                <a:gd name="T9" fmla="*/ 0 h 162"/>
              </a:gdLst>
              <a:ahLst/>
              <a:cxnLst>
                <a:cxn ang="0">
                  <a:pos x="T0" y="T1"/>
                </a:cxn>
                <a:cxn ang="0">
                  <a:pos x="T2" y="T3"/>
                </a:cxn>
                <a:cxn ang="0">
                  <a:pos x="T4" y="T5"/>
                </a:cxn>
                <a:cxn ang="0">
                  <a:pos x="T6" y="T7"/>
                </a:cxn>
                <a:cxn ang="0">
                  <a:pos x="T8" y="T9"/>
                </a:cxn>
              </a:cxnLst>
              <a:rect l="0" t="0" r="r" b="b"/>
              <a:pathLst>
                <a:path w="128" h="162">
                  <a:moveTo>
                    <a:pt x="128" y="0"/>
                  </a:moveTo>
                  <a:lnTo>
                    <a:pt x="128" y="0"/>
                  </a:lnTo>
                  <a:lnTo>
                    <a:pt x="0" y="162"/>
                  </a:lnTo>
                  <a:lnTo>
                    <a:pt x="0" y="162"/>
                  </a:lnTo>
                  <a:lnTo>
                    <a:pt x="128"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2C2C2D"/>
                </a:solidFill>
                <a:latin typeface="Arial" panose="020B0604020202020204" pitchFamily="34" charset="0"/>
                <a:cs typeface="Arial" panose="020B0604020202020204" pitchFamily="34" charset="0"/>
              </a:endParaRPr>
            </a:p>
          </p:txBody>
        </p:sp>
        <p:sp>
          <p:nvSpPr>
            <p:cNvPr id="57" name="Freeform 26">
              <a:extLst>
                <a:ext uri="{FF2B5EF4-FFF2-40B4-BE49-F238E27FC236}">
                  <a16:creationId xmlns:a16="http://schemas.microsoft.com/office/drawing/2014/main" id="{119909E4-D375-4BB4-8041-ED9F512E23D0}"/>
                </a:ext>
              </a:extLst>
            </p:cNvPr>
            <p:cNvSpPr>
              <a:spLocks/>
            </p:cNvSpPr>
            <p:nvPr/>
          </p:nvSpPr>
          <p:spPr bwMode="auto">
            <a:xfrm>
              <a:off x="6111875" y="2063750"/>
              <a:ext cx="1819275" cy="257175"/>
            </a:xfrm>
            <a:custGeom>
              <a:avLst/>
              <a:gdLst>
                <a:gd name="T0" fmla="*/ 1146 w 1146"/>
                <a:gd name="T1" fmla="*/ 0 h 162"/>
                <a:gd name="T2" fmla="*/ 131 w 1146"/>
                <a:gd name="T3" fmla="*/ 0 h 162"/>
                <a:gd name="T4" fmla="*/ 0 w 1146"/>
                <a:gd name="T5" fmla="*/ 162 h 162"/>
                <a:gd name="T6" fmla="*/ 1018 w 1146"/>
                <a:gd name="T7" fmla="*/ 162 h 162"/>
                <a:gd name="T8" fmla="*/ 1146 w 1146"/>
                <a:gd name="T9" fmla="*/ 0 h 162"/>
              </a:gdLst>
              <a:ahLst/>
              <a:cxnLst>
                <a:cxn ang="0">
                  <a:pos x="T0" y="T1"/>
                </a:cxn>
                <a:cxn ang="0">
                  <a:pos x="T2" y="T3"/>
                </a:cxn>
                <a:cxn ang="0">
                  <a:pos x="T4" y="T5"/>
                </a:cxn>
                <a:cxn ang="0">
                  <a:pos x="T6" y="T7"/>
                </a:cxn>
                <a:cxn ang="0">
                  <a:pos x="T8" y="T9"/>
                </a:cxn>
              </a:cxnLst>
              <a:rect l="0" t="0" r="r" b="b"/>
              <a:pathLst>
                <a:path w="1146" h="162">
                  <a:moveTo>
                    <a:pt x="1146" y="0"/>
                  </a:moveTo>
                  <a:lnTo>
                    <a:pt x="131" y="0"/>
                  </a:lnTo>
                  <a:lnTo>
                    <a:pt x="0" y="162"/>
                  </a:lnTo>
                  <a:lnTo>
                    <a:pt x="1018" y="162"/>
                  </a:lnTo>
                  <a:lnTo>
                    <a:pt x="114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2C2C2D"/>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F7227BC3-98FE-4923-951C-CCA91DCD846D}"/>
                </a:ext>
              </a:extLst>
            </p:cNvPr>
            <p:cNvSpPr txBox="1"/>
            <p:nvPr/>
          </p:nvSpPr>
          <p:spPr>
            <a:xfrm>
              <a:off x="6478521" y="1888336"/>
              <a:ext cx="1313512" cy="349236"/>
            </a:xfrm>
            <a:prstGeom prst="rect">
              <a:avLst/>
            </a:prstGeom>
            <a:grpFill/>
          </p:spPr>
          <p:txBody>
            <a:bodyPr wrap="square" lIns="0" tIns="0" rIns="0" bIns="0" rtlCol="0">
              <a:spAutoFit/>
            </a:bodyPr>
            <a:lstStyle/>
            <a:p>
              <a:r>
                <a:rPr lang="en-GB" b="1" dirty="0">
                  <a:solidFill>
                    <a:srgbClr val="FFFFFF"/>
                  </a:solidFill>
                  <a:latin typeface="Arial" panose="020B0604020202020204" pitchFamily="34" charset="0"/>
                  <a:cs typeface="Arial" panose="020B0604020202020204" pitchFamily="34" charset="0"/>
                </a:rPr>
                <a:t>NEC4 published contracts</a:t>
              </a:r>
            </a:p>
          </p:txBody>
        </p:sp>
      </p:grpSp>
      <p:grpSp>
        <p:nvGrpSpPr>
          <p:cNvPr id="74" name="Group 73">
            <a:extLst>
              <a:ext uri="{FF2B5EF4-FFF2-40B4-BE49-F238E27FC236}">
                <a16:creationId xmlns:a16="http://schemas.microsoft.com/office/drawing/2014/main" id="{0DDC0649-785C-4020-874F-D020D494D7EF}"/>
              </a:ext>
            </a:extLst>
          </p:cNvPr>
          <p:cNvGrpSpPr/>
          <p:nvPr/>
        </p:nvGrpSpPr>
        <p:grpSpPr>
          <a:xfrm>
            <a:off x="7918446" y="2112956"/>
            <a:ext cx="3600000" cy="810618"/>
            <a:chOff x="9721851" y="1925287"/>
            <a:chExt cx="1816100" cy="512762"/>
          </a:xfrm>
        </p:grpSpPr>
        <p:sp>
          <p:nvSpPr>
            <p:cNvPr id="53" name="Freeform 12">
              <a:extLst>
                <a:ext uri="{FF2B5EF4-FFF2-40B4-BE49-F238E27FC236}">
                  <a16:creationId xmlns:a16="http://schemas.microsoft.com/office/drawing/2014/main" id="{65FED9A7-A2A5-4DCD-A4DF-DE9D5D4C8149}"/>
                </a:ext>
              </a:extLst>
            </p:cNvPr>
            <p:cNvSpPr>
              <a:spLocks/>
            </p:cNvSpPr>
            <p:nvPr/>
          </p:nvSpPr>
          <p:spPr bwMode="auto">
            <a:xfrm>
              <a:off x="9721851" y="1925287"/>
              <a:ext cx="1816100" cy="512762"/>
            </a:xfrm>
            <a:custGeom>
              <a:avLst/>
              <a:gdLst>
                <a:gd name="T0" fmla="*/ 0 w 1144"/>
                <a:gd name="T1" fmla="*/ 0 h 323"/>
                <a:gd name="T2" fmla="*/ 128 w 1144"/>
                <a:gd name="T3" fmla="*/ 161 h 323"/>
                <a:gd name="T4" fmla="*/ 0 w 1144"/>
                <a:gd name="T5" fmla="*/ 323 h 323"/>
                <a:gd name="T6" fmla="*/ 1016 w 1144"/>
                <a:gd name="T7" fmla="*/ 323 h 323"/>
                <a:gd name="T8" fmla="*/ 1144 w 1144"/>
                <a:gd name="T9" fmla="*/ 161 h 323"/>
                <a:gd name="T10" fmla="*/ 1016 w 1144"/>
                <a:gd name="T11" fmla="*/ 0 h 323"/>
                <a:gd name="T12" fmla="*/ 0 w 1144"/>
                <a:gd name="T13" fmla="*/ 0 h 323"/>
              </a:gdLst>
              <a:ahLst/>
              <a:cxnLst>
                <a:cxn ang="0">
                  <a:pos x="T0" y="T1"/>
                </a:cxn>
                <a:cxn ang="0">
                  <a:pos x="T2" y="T3"/>
                </a:cxn>
                <a:cxn ang="0">
                  <a:pos x="T4" y="T5"/>
                </a:cxn>
                <a:cxn ang="0">
                  <a:pos x="T6" y="T7"/>
                </a:cxn>
                <a:cxn ang="0">
                  <a:pos x="T8" y="T9"/>
                </a:cxn>
                <a:cxn ang="0">
                  <a:pos x="T10" y="T11"/>
                </a:cxn>
                <a:cxn ang="0">
                  <a:pos x="T12" y="T13"/>
                </a:cxn>
              </a:cxnLst>
              <a:rect l="0" t="0" r="r" b="b"/>
              <a:pathLst>
                <a:path w="1144" h="323">
                  <a:moveTo>
                    <a:pt x="0" y="0"/>
                  </a:moveTo>
                  <a:lnTo>
                    <a:pt x="128" y="161"/>
                  </a:lnTo>
                  <a:lnTo>
                    <a:pt x="0" y="323"/>
                  </a:lnTo>
                  <a:lnTo>
                    <a:pt x="1016" y="323"/>
                  </a:lnTo>
                  <a:lnTo>
                    <a:pt x="1144" y="161"/>
                  </a:lnTo>
                  <a:lnTo>
                    <a:pt x="1016" y="0"/>
                  </a:lnTo>
                  <a:lnTo>
                    <a:pt x="0" y="0"/>
                  </a:lnTo>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a:solidFill>
                  <a:srgbClr val="2C2C2D"/>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CD92BEF7-FD2B-4FCA-AB72-23680449CB8C}"/>
                </a:ext>
              </a:extLst>
            </p:cNvPr>
            <p:cNvSpPr txBox="1"/>
            <p:nvPr/>
          </p:nvSpPr>
          <p:spPr>
            <a:xfrm>
              <a:off x="10016445" y="2004955"/>
              <a:ext cx="1313512" cy="175218"/>
            </a:xfrm>
            <a:prstGeom prst="rect">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defTabSz="914400">
                <a:defRPr>
                  <a:solidFill>
                    <a:srgbClr val="2C2C2D"/>
                  </a:solidFill>
                  <a:latin typeface="Arial" panose="020B0604020202020204" pitchFamily="34" charset="0"/>
                  <a:cs typeface="Arial" panose="020B0604020202020204" pitchFamily="34" charset="0"/>
                </a:defRPr>
              </a:lvl1pPr>
            </a:lstStyle>
            <a:p>
              <a:r>
                <a:rPr lang="en-GB" b="1" dirty="0">
                  <a:solidFill>
                    <a:srgbClr val="FFFFFF"/>
                  </a:solidFill>
                </a:rPr>
                <a:t>Compiled contracts</a:t>
              </a:r>
            </a:p>
          </p:txBody>
        </p:sp>
      </p:grpSp>
      <p:sp>
        <p:nvSpPr>
          <p:cNvPr id="78" name="TextBox 77">
            <a:extLst>
              <a:ext uri="{FF2B5EF4-FFF2-40B4-BE49-F238E27FC236}">
                <a16:creationId xmlns:a16="http://schemas.microsoft.com/office/drawing/2014/main" id="{D843AAB9-7F2E-4703-9E50-912A8FB2D467}"/>
              </a:ext>
            </a:extLst>
          </p:cNvPr>
          <p:cNvSpPr txBox="1"/>
          <p:nvPr/>
        </p:nvSpPr>
        <p:spPr>
          <a:xfrm>
            <a:off x="4769560" y="2240136"/>
            <a:ext cx="2853644" cy="553998"/>
          </a:xfrm>
          <a:prstGeom prst="rect">
            <a:avLst/>
          </a:prstGeom>
          <a:solidFill>
            <a:srgbClr val="002060"/>
          </a:solidFill>
        </p:spPr>
        <p:txBody>
          <a:bodyPr wrap="square" lIns="0" tIns="0" rIns="0" bIns="0" rtlCol="0">
            <a:spAutoFit/>
          </a:bodyPr>
          <a:lstStyle/>
          <a:p>
            <a:r>
              <a:rPr lang="en-GB" b="1" dirty="0">
                <a:solidFill>
                  <a:srgbClr val="FFFFFF"/>
                </a:solidFill>
                <a:latin typeface="Arial" panose="020B0604020202020204" pitchFamily="34" charset="0"/>
                <a:cs typeface="Arial" panose="020B0604020202020204" pitchFamily="34" charset="0"/>
              </a:rPr>
              <a:t>National Highways NEC4 model contracts</a:t>
            </a:r>
          </a:p>
        </p:txBody>
      </p:sp>
      <p:sp>
        <p:nvSpPr>
          <p:cNvPr id="79" name="TextBox 78">
            <a:extLst>
              <a:ext uri="{FF2B5EF4-FFF2-40B4-BE49-F238E27FC236}">
                <a16:creationId xmlns:a16="http://schemas.microsoft.com/office/drawing/2014/main" id="{5EF531A6-C80E-441B-84EF-16A1EC230E63}"/>
              </a:ext>
            </a:extLst>
          </p:cNvPr>
          <p:cNvSpPr txBox="1"/>
          <p:nvPr/>
        </p:nvSpPr>
        <p:spPr>
          <a:xfrm>
            <a:off x="4428266" y="3407707"/>
            <a:ext cx="3240000" cy="2003112"/>
          </a:xfrm>
          <a:prstGeom prst="rect">
            <a:avLst/>
          </a:prstGeom>
          <a:noFill/>
        </p:spPr>
        <p:txBody>
          <a:bodyPr wrap="square" lIns="0" tIns="0" rIns="0" bIns="0" rtlCol="0">
            <a:spAutoFit/>
          </a:bodyPr>
          <a:lstStyle/>
          <a:p>
            <a:pPr>
              <a:spcBef>
                <a:spcPts val="500"/>
              </a:spcBef>
            </a:pPr>
            <a:r>
              <a:rPr lang="en-GB" dirty="0">
                <a:solidFill>
                  <a:srgbClr val="002060"/>
                </a:solidFill>
                <a:latin typeface="Arial" panose="020B0604020202020204" pitchFamily="34" charset="0"/>
                <a:cs typeface="Arial" panose="020B0604020202020204" pitchFamily="34" charset="0"/>
              </a:rPr>
              <a:t>National Highways have developed model contract documents for some of the contracts in the NEC4 suite. </a:t>
            </a:r>
          </a:p>
          <a:p>
            <a:pPr>
              <a:spcBef>
                <a:spcPts val="500"/>
              </a:spcBef>
            </a:pPr>
            <a:r>
              <a:rPr lang="en-GB" dirty="0">
                <a:solidFill>
                  <a:srgbClr val="002060"/>
                </a:solidFill>
                <a:latin typeface="Arial" panose="020B0604020202020204" pitchFamily="34" charset="0"/>
                <a:cs typeface="Arial" panose="020B0604020202020204" pitchFamily="34" charset="0"/>
              </a:rPr>
              <a:t>These tailor the industry standard to National Highways’ specific requirements.</a:t>
            </a:r>
          </a:p>
        </p:txBody>
      </p:sp>
      <p:sp>
        <p:nvSpPr>
          <p:cNvPr id="80" name="TextBox 79">
            <a:extLst>
              <a:ext uri="{FF2B5EF4-FFF2-40B4-BE49-F238E27FC236}">
                <a16:creationId xmlns:a16="http://schemas.microsoft.com/office/drawing/2014/main" id="{A13997B3-78EC-40B1-91BC-8E6502DBCF97}"/>
              </a:ext>
            </a:extLst>
          </p:cNvPr>
          <p:cNvSpPr txBox="1"/>
          <p:nvPr/>
        </p:nvSpPr>
        <p:spPr>
          <a:xfrm>
            <a:off x="7945772" y="3407707"/>
            <a:ext cx="3240000" cy="1107996"/>
          </a:xfrm>
          <a:prstGeom prst="rect">
            <a:avLst/>
          </a:prstGeom>
          <a:noFill/>
        </p:spPr>
        <p:txBody>
          <a:bodyPr wrap="square" lIns="0" tIns="0" rIns="0" bIns="0" rtlCol="0">
            <a:spAutoFit/>
          </a:bodyPr>
          <a:lstStyle/>
          <a:p>
            <a:pPr>
              <a:spcBef>
                <a:spcPts val="500"/>
              </a:spcBef>
            </a:pPr>
            <a:r>
              <a:rPr lang="en-GB" dirty="0">
                <a:solidFill>
                  <a:srgbClr val="002060"/>
                </a:solidFill>
                <a:latin typeface="Arial" panose="020B0604020202020204" pitchFamily="34" charset="0"/>
                <a:cs typeface="Arial" panose="020B0604020202020204" pitchFamily="34" charset="0"/>
              </a:rPr>
              <a:t>The model contract documents require compilation to make the model contract documents specific to the intended project. </a:t>
            </a:r>
          </a:p>
        </p:txBody>
      </p:sp>
    </p:spTree>
    <p:extLst>
      <p:ext uri="{BB962C8B-B14F-4D97-AF65-F5344CB8AC3E}">
        <p14:creationId xmlns:p14="http://schemas.microsoft.com/office/powerpoint/2010/main" val="2640293366"/>
      </p:ext>
    </p:extLst>
  </p:cSld>
  <p:clrMapOvr>
    <a:masterClrMapping/>
  </p:clrMapOvr>
  <p:transition spd="slow" advTm="27259">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A3BA6-234E-460D-81C3-F76DFD197D54}"/>
              </a:ext>
            </a:extLst>
          </p:cNvPr>
          <p:cNvSpPr>
            <a:spLocks noGrp="1"/>
          </p:cNvSpPr>
          <p:nvPr>
            <p:ph type="title"/>
          </p:nvPr>
        </p:nvSpPr>
        <p:spPr/>
        <p:txBody>
          <a:bodyPr/>
          <a:lstStyle/>
          <a:p>
            <a:r>
              <a:rPr lang="en-GB" dirty="0"/>
              <a:t>Long and short form of contract</a:t>
            </a:r>
          </a:p>
        </p:txBody>
      </p:sp>
      <p:sp>
        <p:nvSpPr>
          <p:cNvPr id="3" name="Content Placeholder 2">
            <a:extLst>
              <a:ext uri="{FF2B5EF4-FFF2-40B4-BE49-F238E27FC236}">
                <a16:creationId xmlns:a16="http://schemas.microsoft.com/office/drawing/2014/main" id="{30A238BA-0684-4492-B75A-4F9BE18C82CC}"/>
              </a:ext>
            </a:extLst>
          </p:cNvPr>
          <p:cNvSpPr>
            <a:spLocks noGrp="1"/>
          </p:cNvSpPr>
          <p:nvPr>
            <p:ph sz="half" idx="1"/>
          </p:nvPr>
        </p:nvSpPr>
        <p:spPr>
          <a:xfrm>
            <a:off x="550863" y="1457934"/>
            <a:ext cx="10434816" cy="4492016"/>
          </a:xfrm>
        </p:spPr>
        <p:txBody>
          <a:bodyPr>
            <a:normAutofit/>
          </a:bodyPr>
          <a:lstStyle/>
          <a:p>
            <a:r>
              <a:rPr lang="en-GB" sz="1800" dirty="0">
                <a:solidFill>
                  <a:srgbClr val="002060"/>
                </a:solidFill>
              </a:rPr>
              <a:t>Many of the forms of contract in the NEC suite have a “long form” and “short form” of contract. </a:t>
            </a:r>
          </a:p>
          <a:p>
            <a:r>
              <a:rPr lang="en-GB" sz="1800" dirty="0">
                <a:solidFill>
                  <a:srgbClr val="002060"/>
                </a:solidFill>
              </a:rPr>
              <a:t>For example the Engineering and Construction Contract (ECC) is a long form of contract.</a:t>
            </a:r>
          </a:p>
          <a:p>
            <a:r>
              <a:rPr lang="en-GB" sz="1800" dirty="0">
                <a:solidFill>
                  <a:srgbClr val="002060"/>
                </a:solidFill>
              </a:rPr>
              <a:t>A short form of contract has been produced by NEC, for example the Engineering and Construction Short Contract. </a:t>
            </a:r>
          </a:p>
          <a:p>
            <a:r>
              <a:rPr lang="en-GB" sz="1800" dirty="0">
                <a:solidFill>
                  <a:srgbClr val="002060"/>
                </a:solidFill>
              </a:rPr>
              <a:t>The short form contracts are intended for </a:t>
            </a:r>
            <a:r>
              <a:rPr lang="en-GB" sz="1800" i="1" dirty="0">
                <a:solidFill>
                  <a:srgbClr val="002060"/>
                </a:solidFill>
              </a:rPr>
              <a:t>works/service/goods </a:t>
            </a:r>
            <a:r>
              <a:rPr lang="en-GB" sz="1800" dirty="0">
                <a:solidFill>
                  <a:srgbClr val="002060"/>
                </a:solidFill>
              </a:rPr>
              <a:t>that do not require sophisticated management techniques and impose only low risk on both </a:t>
            </a:r>
            <a:r>
              <a:rPr lang="en-GB" sz="1800" i="1" dirty="0">
                <a:solidFill>
                  <a:srgbClr val="002060"/>
                </a:solidFill>
              </a:rPr>
              <a:t>Client/Purchaser</a:t>
            </a:r>
            <a:r>
              <a:rPr lang="en-GB" sz="1800" dirty="0">
                <a:solidFill>
                  <a:srgbClr val="002060"/>
                </a:solidFill>
              </a:rPr>
              <a:t> and </a:t>
            </a:r>
            <a:r>
              <a:rPr lang="en-GB" sz="1800" i="1" dirty="0">
                <a:solidFill>
                  <a:srgbClr val="002060"/>
                </a:solidFill>
              </a:rPr>
              <a:t>Contractor/Consultant/Supplier</a:t>
            </a:r>
            <a:r>
              <a:rPr lang="en-GB" sz="1800" dirty="0">
                <a:solidFill>
                  <a:srgbClr val="002060"/>
                </a:solidFill>
              </a:rPr>
              <a:t>.</a:t>
            </a:r>
          </a:p>
          <a:p>
            <a:pPr marL="0" indent="0">
              <a:buNone/>
            </a:pPr>
            <a:endParaRPr lang="en-GB" sz="1800" dirty="0">
              <a:solidFill>
                <a:srgbClr val="002060"/>
              </a:solidFill>
            </a:endParaRPr>
          </a:p>
        </p:txBody>
      </p:sp>
    </p:spTree>
    <p:extLst>
      <p:ext uri="{BB962C8B-B14F-4D97-AF65-F5344CB8AC3E}">
        <p14:creationId xmlns:p14="http://schemas.microsoft.com/office/powerpoint/2010/main" val="667454269"/>
      </p:ext>
    </p:extLst>
  </p:cSld>
  <p:clrMapOvr>
    <a:masterClrMapping/>
  </p:clrMapOvr>
  <p:transition spd="slow" advTm="21858">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3A54E33-5A1C-46C0-92F8-E607D059748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2" imgH="282" progId="TCLayout.ActiveDocument.1">
                  <p:embed/>
                </p:oleObj>
              </mc:Choice>
              <mc:Fallback>
                <p:oleObj name="think-cell Slide" r:id="rId4" imgW="282" imgH="282" progId="TCLayout.ActiveDocument.1">
                  <p:embed/>
                  <p:pic>
                    <p:nvPicPr>
                      <p:cNvPr id="3" name="Object 2" hidden="1">
                        <a:extLst>
                          <a:ext uri="{FF2B5EF4-FFF2-40B4-BE49-F238E27FC236}">
                            <a16:creationId xmlns:a16="http://schemas.microsoft.com/office/drawing/2014/main" id="{43A54E33-5A1C-46C0-92F8-E607D059748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C00AB3F4-AF49-4543-BC94-8FE2F744EB51}"/>
              </a:ext>
            </a:extLst>
          </p:cNvPr>
          <p:cNvSpPr>
            <a:spLocks noGrp="1"/>
          </p:cNvSpPr>
          <p:nvPr>
            <p:ph type="ctrTitle"/>
          </p:nvPr>
        </p:nvSpPr>
        <p:spPr/>
        <p:txBody>
          <a:bodyPr vert="horz"/>
          <a:lstStyle/>
          <a:p>
            <a:r>
              <a:rPr lang="en-GB" sz="3200" dirty="0"/>
              <a:t>Long form of contract</a:t>
            </a:r>
            <a:br>
              <a:rPr lang="en-GB" dirty="0"/>
            </a:br>
            <a:endParaRPr lang="en-GB" dirty="0"/>
          </a:p>
        </p:txBody>
      </p:sp>
    </p:spTree>
    <p:extLst>
      <p:ext uri="{BB962C8B-B14F-4D97-AF65-F5344CB8AC3E}">
        <p14:creationId xmlns:p14="http://schemas.microsoft.com/office/powerpoint/2010/main" val="2004446184"/>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A3BA6-234E-460D-81C3-F76DFD197D54}"/>
              </a:ext>
            </a:extLst>
          </p:cNvPr>
          <p:cNvSpPr>
            <a:spLocks noGrp="1"/>
          </p:cNvSpPr>
          <p:nvPr>
            <p:ph type="title"/>
          </p:nvPr>
        </p:nvSpPr>
        <p:spPr/>
        <p:txBody>
          <a:bodyPr/>
          <a:lstStyle/>
          <a:p>
            <a:r>
              <a:rPr lang="en-GB" dirty="0"/>
              <a:t>National Highways NEC4 model contracts - overview:</a:t>
            </a:r>
          </a:p>
        </p:txBody>
      </p:sp>
      <p:sp>
        <p:nvSpPr>
          <p:cNvPr id="3" name="Content Placeholder 2">
            <a:extLst>
              <a:ext uri="{FF2B5EF4-FFF2-40B4-BE49-F238E27FC236}">
                <a16:creationId xmlns:a16="http://schemas.microsoft.com/office/drawing/2014/main" id="{30A238BA-0684-4492-B75A-4F9BE18C82CC}"/>
              </a:ext>
            </a:extLst>
          </p:cNvPr>
          <p:cNvSpPr>
            <a:spLocks noGrp="1"/>
          </p:cNvSpPr>
          <p:nvPr>
            <p:ph sz="half" idx="1"/>
          </p:nvPr>
        </p:nvSpPr>
        <p:spPr/>
        <p:txBody>
          <a:bodyPr>
            <a:normAutofit/>
          </a:bodyPr>
          <a:lstStyle/>
          <a:p>
            <a:pPr marL="0" indent="0">
              <a:buNone/>
            </a:pPr>
            <a:r>
              <a:rPr lang="en-GB" sz="2000" b="1" dirty="0">
                <a:solidFill>
                  <a:srgbClr val="002060"/>
                </a:solidFill>
              </a:rPr>
              <a:t>Engineering and Construction Contract (ECC)</a:t>
            </a:r>
          </a:p>
          <a:p>
            <a:r>
              <a:rPr lang="en-GB" sz="2000" dirty="0">
                <a:solidFill>
                  <a:srgbClr val="002060"/>
                </a:solidFill>
              </a:rPr>
              <a:t>This contract should be used for the appointment of a </a:t>
            </a:r>
            <a:r>
              <a:rPr lang="en-GB" sz="2000" i="1" dirty="0">
                <a:solidFill>
                  <a:srgbClr val="002060"/>
                </a:solidFill>
              </a:rPr>
              <a:t>Contractor</a:t>
            </a:r>
            <a:r>
              <a:rPr lang="en-GB" sz="2000" dirty="0">
                <a:solidFill>
                  <a:srgbClr val="002060"/>
                </a:solidFill>
              </a:rPr>
              <a:t> for engineering and construction work, including any level of design responsibility. </a:t>
            </a:r>
          </a:p>
          <a:p>
            <a:r>
              <a:rPr lang="en-GB" sz="2000" dirty="0">
                <a:solidFill>
                  <a:srgbClr val="002060"/>
                </a:solidFill>
              </a:rPr>
              <a:t>This contract is used for physical engineering or construction work on projects and is used by National Highways in Major Projects and Operational Directorates to improve the Strategic Road Network (SRN) through construction schemes.</a:t>
            </a:r>
          </a:p>
          <a:p>
            <a:pPr marL="0" indent="0">
              <a:buNone/>
            </a:pPr>
            <a:endParaRPr lang="en-GB" sz="1800" dirty="0">
              <a:solidFill>
                <a:srgbClr val="002060"/>
              </a:solidFill>
            </a:endParaRPr>
          </a:p>
        </p:txBody>
      </p:sp>
      <p:pic>
        <p:nvPicPr>
          <p:cNvPr id="5" name="Picture 4">
            <a:extLst>
              <a:ext uri="{FF2B5EF4-FFF2-40B4-BE49-F238E27FC236}">
                <a16:creationId xmlns:a16="http://schemas.microsoft.com/office/drawing/2014/main" id="{29373A12-9112-41CA-8C4D-48F40230C225}"/>
              </a:ext>
            </a:extLst>
          </p:cNvPr>
          <p:cNvPicPr>
            <a:picLocks noChangeAspect="1"/>
          </p:cNvPicPr>
          <p:nvPr/>
        </p:nvPicPr>
        <p:blipFill>
          <a:blip r:embed="rId3"/>
          <a:stretch>
            <a:fillRect/>
          </a:stretch>
        </p:blipFill>
        <p:spPr>
          <a:xfrm>
            <a:off x="7248525" y="1449388"/>
            <a:ext cx="3218584" cy="4550273"/>
          </a:xfrm>
          <a:prstGeom prst="rect">
            <a:avLst/>
          </a:prstGeom>
        </p:spPr>
      </p:pic>
      <p:sp>
        <p:nvSpPr>
          <p:cNvPr id="6" name="TextBox 5">
            <a:extLst>
              <a:ext uri="{FF2B5EF4-FFF2-40B4-BE49-F238E27FC236}">
                <a16:creationId xmlns:a16="http://schemas.microsoft.com/office/drawing/2014/main" id="{4C2FD033-1C1C-0FAC-2206-ACB3CED233CB}"/>
              </a:ext>
            </a:extLst>
          </p:cNvPr>
          <p:cNvSpPr txBox="1"/>
          <p:nvPr/>
        </p:nvSpPr>
        <p:spPr>
          <a:xfrm>
            <a:off x="550863" y="5815691"/>
            <a:ext cx="7210764" cy="923330"/>
          </a:xfrm>
          <a:prstGeom prst="rect">
            <a:avLst/>
          </a:prstGeom>
          <a:noFill/>
        </p:spPr>
        <p:txBody>
          <a:bodyPr wrap="square">
            <a:spAutoFit/>
          </a:bodyPr>
          <a:lstStyle/>
          <a:p>
            <a:r>
              <a:rPr lang="en-GB" sz="1800" b="1" dirty="0">
                <a:solidFill>
                  <a:srgbClr val="002060"/>
                </a:solidFill>
                <a:latin typeface="Arial" panose="020B0604020202020204" pitchFamily="34" charset="0"/>
                <a:cs typeface="Arial" panose="020B0604020202020204" pitchFamily="34" charset="0"/>
              </a:rPr>
              <a:t>Examples:</a:t>
            </a:r>
          </a:p>
          <a:p>
            <a:r>
              <a:rPr lang="en-GB" sz="1800" dirty="0">
                <a:solidFill>
                  <a:srgbClr val="002060"/>
                </a:solidFill>
                <a:latin typeface="Arial" panose="020B0604020202020204" pitchFamily="34" charset="0"/>
                <a:cs typeface="Arial" panose="020B0604020202020204" pitchFamily="34" charset="0"/>
              </a:rPr>
              <a:t>Regional Delivery Partner – Delivery Integration Partner framework</a:t>
            </a:r>
          </a:p>
          <a:p>
            <a:r>
              <a:rPr lang="en-GB" sz="1800" dirty="0">
                <a:solidFill>
                  <a:srgbClr val="002060"/>
                </a:solidFill>
                <a:latin typeface="Arial" panose="020B0604020202020204" pitchFamily="34" charset="0"/>
                <a:cs typeface="Arial" panose="020B0604020202020204" pitchFamily="34" charset="0"/>
              </a:rPr>
              <a:t>Scheme Delivery Framework – Civil engineering lots  </a:t>
            </a:r>
          </a:p>
        </p:txBody>
      </p:sp>
    </p:spTree>
    <p:extLst>
      <p:ext uri="{BB962C8B-B14F-4D97-AF65-F5344CB8AC3E}">
        <p14:creationId xmlns:p14="http://schemas.microsoft.com/office/powerpoint/2010/main" val="3457840996"/>
      </p:ext>
    </p:extLst>
  </p:cSld>
  <p:clrMapOvr>
    <a:masterClrMapping/>
  </p:clrMapOvr>
  <p:transition spd="slow" advTm="32322">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A3BA6-234E-460D-81C3-F76DFD197D54}"/>
              </a:ext>
            </a:extLst>
          </p:cNvPr>
          <p:cNvSpPr>
            <a:spLocks noGrp="1"/>
          </p:cNvSpPr>
          <p:nvPr>
            <p:ph type="title"/>
          </p:nvPr>
        </p:nvSpPr>
        <p:spPr/>
        <p:txBody>
          <a:bodyPr/>
          <a:lstStyle/>
          <a:p>
            <a:r>
              <a:rPr lang="en-GB" dirty="0"/>
              <a:t>National Highways NEC4 model contracts - overview:</a:t>
            </a:r>
          </a:p>
        </p:txBody>
      </p:sp>
      <p:sp>
        <p:nvSpPr>
          <p:cNvPr id="3" name="Content Placeholder 2">
            <a:extLst>
              <a:ext uri="{FF2B5EF4-FFF2-40B4-BE49-F238E27FC236}">
                <a16:creationId xmlns:a16="http://schemas.microsoft.com/office/drawing/2014/main" id="{30A238BA-0684-4492-B75A-4F9BE18C82CC}"/>
              </a:ext>
            </a:extLst>
          </p:cNvPr>
          <p:cNvSpPr>
            <a:spLocks noGrp="1"/>
          </p:cNvSpPr>
          <p:nvPr>
            <p:ph sz="half" idx="1"/>
          </p:nvPr>
        </p:nvSpPr>
        <p:spPr/>
        <p:txBody>
          <a:bodyPr>
            <a:normAutofit/>
          </a:bodyPr>
          <a:lstStyle/>
          <a:p>
            <a:pPr marL="0" indent="0">
              <a:buNone/>
            </a:pPr>
            <a:r>
              <a:rPr lang="en-GB" sz="2000" b="1" dirty="0">
                <a:solidFill>
                  <a:srgbClr val="002060"/>
                </a:solidFill>
              </a:rPr>
              <a:t>Professional Service Contract (PSC) </a:t>
            </a:r>
          </a:p>
          <a:p>
            <a:r>
              <a:rPr lang="en-GB" sz="2000" dirty="0">
                <a:solidFill>
                  <a:srgbClr val="002060"/>
                </a:solidFill>
              </a:rPr>
              <a:t>This contract should be used for the appointment of a </a:t>
            </a:r>
            <a:r>
              <a:rPr lang="en-GB" sz="2000" i="1" dirty="0">
                <a:solidFill>
                  <a:srgbClr val="002060"/>
                </a:solidFill>
              </a:rPr>
              <a:t>Consultant </a:t>
            </a:r>
            <a:r>
              <a:rPr lang="en-GB" sz="2000" dirty="0">
                <a:solidFill>
                  <a:srgbClr val="002060"/>
                </a:solidFill>
              </a:rPr>
              <a:t>to provide a professional service.</a:t>
            </a:r>
          </a:p>
          <a:p>
            <a:r>
              <a:rPr lang="en-GB" sz="2000" dirty="0">
                <a:solidFill>
                  <a:srgbClr val="002060"/>
                </a:solidFill>
              </a:rPr>
              <a:t>This includes appointing a </a:t>
            </a:r>
            <a:r>
              <a:rPr lang="en-GB" sz="2000" i="1" dirty="0">
                <a:solidFill>
                  <a:srgbClr val="002060"/>
                </a:solidFill>
              </a:rPr>
              <a:t>Consultant</a:t>
            </a:r>
            <a:r>
              <a:rPr lang="en-GB" sz="2000" dirty="0">
                <a:solidFill>
                  <a:srgbClr val="002060"/>
                </a:solidFill>
              </a:rPr>
              <a:t> to support scheme development, to advise on planning applications or for engaging legal advisors. </a:t>
            </a:r>
          </a:p>
          <a:p>
            <a:r>
              <a:rPr lang="en-GB" sz="2000" dirty="0">
                <a:solidFill>
                  <a:srgbClr val="002060"/>
                </a:solidFill>
              </a:rPr>
              <a:t>This form of contract is commonly used by National Highways to procure design work by </a:t>
            </a:r>
            <a:r>
              <a:rPr lang="en-GB" sz="2000" i="1" dirty="0">
                <a:solidFill>
                  <a:srgbClr val="002060"/>
                </a:solidFill>
              </a:rPr>
              <a:t>Consultants.</a:t>
            </a:r>
            <a:endParaRPr lang="en-GB" sz="2000" dirty="0">
              <a:solidFill>
                <a:srgbClr val="002060"/>
              </a:solidFill>
            </a:endParaRPr>
          </a:p>
          <a:p>
            <a:endParaRPr lang="en-GB" sz="1800" dirty="0">
              <a:solidFill>
                <a:srgbClr val="002060"/>
              </a:solidFill>
            </a:endParaRPr>
          </a:p>
        </p:txBody>
      </p:sp>
      <p:pic>
        <p:nvPicPr>
          <p:cNvPr id="1026" name="Picture 2" descr="NEC4: Professional Service Contract">
            <a:extLst>
              <a:ext uri="{FF2B5EF4-FFF2-40B4-BE49-F238E27FC236}">
                <a16:creationId xmlns:a16="http://schemas.microsoft.com/office/drawing/2014/main" id="{2B698C64-83CF-4248-A926-59206671F6B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248524" y="1457934"/>
            <a:ext cx="3225511" cy="45640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962DC70-C44D-FA6E-8009-314513F927D3}"/>
              </a:ext>
            </a:extLst>
          </p:cNvPr>
          <p:cNvSpPr txBox="1"/>
          <p:nvPr/>
        </p:nvSpPr>
        <p:spPr>
          <a:xfrm>
            <a:off x="550863" y="5400066"/>
            <a:ext cx="6094948" cy="1200329"/>
          </a:xfrm>
          <a:prstGeom prst="rect">
            <a:avLst/>
          </a:prstGeom>
          <a:noFill/>
        </p:spPr>
        <p:txBody>
          <a:bodyPr wrap="square">
            <a:spAutoFit/>
          </a:bodyPr>
          <a:lstStyle/>
          <a:p>
            <a:pPr indent="-249226"/>
            <a:r>
              <a:rPr lang="en-GB" b="1" dirty="0">
                <a:solidFill>
                  <a:srgbClr val="002060"/>
                </a:solidFill>
                <a:latin typeface="Arial" panose="020B0604020202020204" pitchFamily="34" charset="0"/>
                <a:cs typeface="Arial" panose="020B0604020202020204" pitchFamily="34" charset="0"/>
              </a:rPr>
              <a:t>Examples:</a:t>
            </a:r>
          </a:p>
          <a:p>
            <a:pPr indent="-249226"/>
            <a:r>
              <a:rPr lang="en-GB" dirty="0">
                <a:solidFill>
                  <a:srgbClr val="002060"/>
                </a:solidFill>
                <a:latin typeface="Arial" panose="020B0604020202020204" pitchFamily="34" charset="0"/>
                <a:cs typeface="Arial" panose="020B0604020202020204" pitchFamily="34" charset="0"/>
              </a:rPr>
              <a:t>Lower Thames Crossing Technical Partner contract </a:t>
            </a:r>
          </a:p>
          <a:p>
            <a:pPr indent="-249226"/>
            <a:r>
              <a:rPr lang="en-GB" dirty="0">
                <a:solidFill>
                  <a:srgbClr val="002060"/>
                </a:solidFill>
                <a:latin typeface="Arial" panose="020B0604020202020204" pitchFamily="34" charset="0"/>
                <a:cs typeface="Arial" panose="020B0604020202020204" pitchFamily="34" charset="0"/>
              </a:rPr>
              <a:t>Lower Thames Crossing Integration Partner contract</a:t>
            </a:r>
          </a:p>
          <a:p>
            <a:pPr indent="-249226"/>
            <a:r>
              <a:rPr lang="en-GB" dirty="0">
                <a:solidFill>
                  <a:srgbClr val="002060"/>
                </a:solidFill>
                <a:latin typeface="Arial" panose="020B0604020202020204" pitchFamily="34" charset="0"/>
                <a:cs typeface="Arial" panose="020B0604020202020204" pitchFamily="34" charset="0"/>
              </a:rPr>
              <a:t>Scheme Delivery Framework – Design lot</a:t>
            </a:r>
          </a:p>
        </p:txBody>
      </p:sp>
    </p:spTree>
    <p:extLst>
      <p:ext uri="{BB962C8B-B14F-4D97-AF65-F5344CB8AC3E}">
        <p14:creationId xmlns:p14="http://schemas.microsoft.com/office/powerpoint/2010/main" val="1794878407"/>
      </p:ext>
    </p:extLst>
  </p:cSld>
  <p:clrMapOvr>
    <a:masterClrMapping/>
  </p:clrMapOvr>
  <p:transition spd="slow" advTm="26360">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83200-4EEE-4883-AB5D-04330E9A22F1}"/>
              </a:ext>
            </a:extLst>
          </p:cNvPr>
          <p:cNvSpPr>
            <a:spLocks noGrp="1"/>
          </p:cNvSpPr>
          <p:nvPr>
            <p:ph type="title"/>
          </p:nvPr>
        </p:nvSpPr>
        <p:spPr/>
        <p:txBody>
          <a:bodyPr/>
          <a:lstStyle/>
          <a:p>
            <a:r>
              <a:rPr lang="en-GB" dirty="0"/>
              <a:t>Awareness Guides</a:t>
            </a:r>
          </a:p>
        </p:txBody>
      </p:sp>
      <p:sp>
        <p:nvSpPr>
          <p:cNvPr id="3" name="Content Placeholder 2">
            <a:extLst>
              <a:ext uri="{FF2B5EF4-FFF2-40B4-BE49-F238E27FC236}">
                <a16:creationId xmlns:a16="http://schemas.microsoft.com/office/drawing/2014/main" id="{B1070037-E31B-4804-9E16-EF33B5E30CD0}"/>
              </a:ext>
            </a:extLst>
          </p:cNvPr>
          <p:cNvSpPr>
            <a:spLocks noGrp="1"/>
          </p:cNvSpPr>
          <p:nvPr>
            <p:ph idx="1"/>
          </p:nvPr>
        </p:nvSpPr>
        <p:spPr>
          <a:xfrm>
            <a:off x="550862" y="1376515"/>
            <a:ext cx="11213048" cy="4492016"/>
          </a:xfrm>
        </p:spPr>
        <p:txBody>
          <a:bodyPr>
            <a:noAutofit/>
          </a:bodyPr>
          <a:lstStyle/>
          <a:p>
            <a:r>
              <a:rPr lang="en-GB" sz="2000" dirty="0">
                <a:solidFill>
                  <a:srgbClr val="002060"/>
                </a:solidFill>
              </a:rPr>
              <a:t>We, the Contract Development and Assurance team (CD&amp;A) within the Commercial and Procurement (C&amp;P) Directorate of National Highways, have produced a series of Awareness Guides containing details on the </a:t>
            </a:r>
            <a:r>
              <a:rPr lang="en-GB" sz="2000" i="1" dirty="0">
                <a:solidFill>
                  <a:srgbClr val="002060"/>
                </a:solidFill>
              </a:rPr>
              <a:t>conditions of contract</a:t>
            </a:r>
            <a:r>
              <a:rPr lang="en-GB" sz="2000" dirty="0">
                <a:solidFill>
                  <a:srgbClr val="002060"/>
                </a:solidFill>
              </a:rPr>
              <a:t> and the Scope used in our contracts. </a:t>
            </a:r>
          </a:p>
          <a:p>
            <a:r>
              <a:rPr lang="en-GB" sz="2000" dirty="0">
                <a:solidFill>
                  <a:srgbClr val="002060"/>
                </a:solidFill>
              </a:rPr>
              <a:t>These Awareness Guides provide an introduction to common terms, requirements and background information on National Highways contracts. They are not intended to provide an in-depth explanation on all contractual terms or requirements. </a:t>
            </a:r>
          </a:p>
          <a:p>
            <a:endParaRPr lang="en-GB" sz="2000" dirty="0">
              <a:solidFill>
                <a:srgbClr val="002060"/>
              </a:solidFill>
              <a:highlight>
                <a:srgbClr val="FFFF00"/>
              </a:highlight>
            </a:endParaRPr>
          </a:p>
        </p:txBody>
      </p:sp>
    </p:spTree>
    <p:extLst>
      <p:ext uri="{BB962C8B-B14F-4D97-AF65-F5344CB8AC3E}">
        <p14:creationId xmlns:p14="http://schemas.microsoft.com/office/powerpoint/2010/main" val="37576281"/>
      </p:ext>
    </p:extLst>
  </p:cSld>
  <p:clrMapOvr>
    <a:masterClrMapping/>
  </p:clrMapOvr>
  <p:transition spd="slow" advTm="41591">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A3BA6-234E-460D-81C3-F76DFD197D54}"/>
              </a:ext>
            </a:extLst>
          </p:cNvPr>
          <p:cNvSpPr>
            <a:spLocks noGrp="1"/>
          </p:cNvSpPr>
          <p:nvPr>
            <p:ph type="title"/>
          </p:nvPr>
        </p:nvSpPr>
        <p:spPr/>
        <p:txBody>
          <a:bodyPr/>
          <a:lstStyle/>
          <a:p>
            <a:r>
              <a:rPr lang="en-GB" dirty="0"/>
              <a:t>National Highways NEC4 model contracts - overview:</a:t>
            </a:r>
          </a:p>
        </p:txBody>
      </p:sp>
      <p:sp>
        <p:nvSpPr>
          <p:cNvPr id="3" name="Content Placeholder 2">
            <a:extLst>
              <a:ext uri="{FF2B5EF4-FFF2-40B4-BE49-F238E27FC236}">
                <a16:creationId xmlns:a16="http://schemas.microsoft.com/office/drawing/2014/main" id="{30A238BA-0684-4492-B75A-4F9BE18C82CC}"/>
              </a:ext>
            </a:extLst>
          </p:cNvPr>
          <p:cNvSpPr>
            <a:spLocks noGrp="1"/>
          </p:cNvSpPr>
          <p:nvPr>
            <p:ph idx="1"/>
          </p:nvPr>
        </p:nvSpPr>
        <p:spPr>
          <a:xfrm>
            <a:off x="550862" y="1182992"/>
            <a:ext cx="6192837" cy="4492016"/>
          </a:xfrm>
        </p:spPr>
        <p:txBody>
          <a:bodyPr>
            <a:noAutofit/>
          </a:bodyPr>
          <a:lstStyle/>
          <a:p>
            <a:pPr marL="0" indent="0">
              <a:buNone/>
            </a:pPr>
            <a:r>
              <a:rPr lang="en-GB" sz="2000" b="1" dirty="0">
                <a:solidFill>
                  <a:srgbClr val="002060"/>
                </a:solidFill>
              </a:rPr>
              <a:t>Term Service Contract (TSC)</a:t>
            </a:r>
          </a:p>
          <a:p>
            <a:r>
              <a:rPr lang="en-GB" sz="2000" dirty="0">
                <a:solidFill>
                  <a:srgbClr val="002060"/>
                </a:solidFill>
              </a:rPr>
              <a:t>This contract should be used to appoint a </a:t>
            </a:r>
            <a:r>
              <a:rPr lang="en-GB" sz="2000" i="1" dirty="0">
                <a:solidFill>
                  <a:srgbClr val="002060"/>
                </a:solidFill>
              </a:rPr>
              <a:t>Contractor </a:t>
            </a:r>
            <a:r>
              <a:rPr lang="en-GB" sz="2000" dirty="0">
                <a:solidFill>
                  <a:srgbClr val="002060"/>
                </a:solidFill>
              </a:rPr>
              <a:t>for a period of time to manage and Provide a Service.</a:t>
            </a:r>
            <a:r>
              <a:rPr lang="en-GB" sz="2000" dirty="0">
                <a:solidFill>
                  <a:srgbClr val="002060"/>
                </a:solidFill>
                <a:highlight>
                  <a:srgbClr val="FFFF00"/>
                </a:highlight>
              </a:rPr>
              <a:t> </a:t>
            </a:r>
          </a:p>
          <a:p>
            <a:r>
              <a:rPr lang="en-GB" sz="2000" dirty="0">
                <a:solidFill>
                  <a:srgbClr val="002060"/>
                </a:solidFill>
              </a:rPr>
              <a:t>It is designed for use in a wide variety of situations including providing a </a:t>
            </a:r>
            <a:r>
              <a:rPr lang="en-GB" sz="2000" i="1" dirty="0">
                <a:solidFill>
                  <a:srgbClr val="002060"/>
                </a:solidFill>
              </a:rPr>
              <a:t>service</a:t>
            </a:r>
            <a:r>
              <a:rPr lang="en-GB" sz="2000" dirty="0">
                <a:solidFill>
                  <a:srgbClr val="002060"/>
                </a:solidFill>
              </a:rPr>
              <a:t> to a </a:t>
            </a:r>
            <a:r>
              <a:rPr lang="en-GB" sz="2000" i="1" dirty="0">
                <a:solidFill>
                  <a:srgbClr val="002060"/>
                </a:solidFill>
              </a:rPr>
              <a:t>Client’s</a:t>
            </a:r>
            <a:r>
              <a:rPr lang="en-GB" sz="2000" dirty="0">
                <a:solidFill>
                  <a:srgbClr val="002060"/>
                </a:solidFill>
              </a:rPr>
              <a:t> existing asset (e.g. building) or infrastructure (e.g. highway maintenance on the SRN), or providing </a:t>
            </a:r>
            <a:r>
              <a:rPr lang="en-GB" sz="2000" i="1" dirty="0">
                <a:solidFill>
                  <a:srgbClr val="002060"/>
                </a:solidFill>
              </a:rPr>
              <a:t>services</a:t>
            </a:r>
            <a:r>
              <a:rPr lang="en-GB" sz="2000" dirty="0">
                <a:solidFill>
                  <a:srgbClr val="002060"/>
                </a:solidFill>
              </a:rPr>
              <a:t> within an existing asset such as planned and unplanned maintenance, facilities management or catering. </a:t>
            </a:r>
          </a:p>
          <a:p>
            <a:r>
              <a:rPr lang="en-GB" sz="2000" dirty="0">
                <a:solidFill>
                  <a:srgbClr val="002060"/>
                </a:solidFill>
              </a:rPr>
              <a:t>The TSC is used to maintain an asset with only a modest amount of improvement or “betterment” through renewal and replacement. </a:t>
            </a:r>
          </a:p>
        </p:txBody>
      </p:sp>
      <p:pic>
        <p:nvPicPr>
          <p:cNvPr id="2050" name="Picture 2" descr="NEC4: Term Service Contract">
            <a:extLst>
              <a:ext uri="{FF2B5EF4-FFF2-40B4-BE49-F238E27FC236}">
                <a16:creationId xmlns:a16="http://schemas.microsoft.com/office/drawing/2014/main" id="{7545D230-5701-4D6C-B2A9-8FA727D0E9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526" y="1449389"/>
            <a:ext cx="3218584" cy="45542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B5590A5-123F-6ABD-D190-2CBF51A8941F}"/>
              </a:ext>
            </a:extLst>
          </p:cNvPr>
          <p:cNvSpPr txBox="1"/>
          <p:nvPr/>
        </p:nvSpPr>
        <p:spPr>
          <a:xfrm>
            <a:off x="550862" y="5934670"/>
            <a:ext cx="6094948" cy="923330"/>
          </a:xfrm>
          <a:prstGeom prst="rect">
            <a:avLst/>
          </a:prstGeom>
          <a:noFill/>
        </p:spPr>
        <p:txBody>
          <a:bodyPr wrap="square">
            <a:spAutoFit/>
          </a:bodyPr>
          <a:lstStyle/>
          <a:p>
            <a:pPr indent="-249226"/>
            <a:r>
              <a:rPr lang="en-GB" b="1" dirty="0">
                <a:solidFill>
                  <a:srgbClr val="002060"/>
                </a:solidFill>
                <a:latin typeface="Arial" panose="020B0604020202020204" pitchFamily="34" charset="0"/>
                <a:cs typeface="Arial" panose="020B0604020202020204" pitchFamily="34" charset="0"/>
              </a:rPr>
              <a:t>Examples:</a:t>
            </a:r>
          </a:p>
          <a:p>
            <a:pPr indent="-249226"/>
            <a:r>
              <a:rPr lang="en-GB" dirty="0">
                <a:solidFill>
                  <a:srgbClr val="002060"/>
                </a:solidFill>
                <a:latin typeface="Arial" panose="020B0604020202020204" pitchFamily="34" charset="0"/>
                <a:cs typeface="Arial" panose="020B0604020202020204" pitchFamily="34" charset="0"/>
              </a:rPr>
              <a:t>Archaeology framework</a:t>
            </a:r>
          </a:p>
          <a:p>
            <a:pPr indent="-249226"/>
            <a:r>
              <a:rPr lang="en-GB" dirty="0">
                <a:solidFill>
                  <a:srgbClr val="002060"/>
                </a:solidFill>
                <a:latin typeface="Arial" panose="020B0604020202020204" pitchFamily="34" charset="0"/>
                <a:cs typeface="Arial" panose="020B0604020202020204" pitchFamily="34" charset="0"/>
              </a:rPr>
              <a:t>Maintenance &amp; Response (M&amp;R) contract</a:t>
            </a:r>
          </a:p>
        </p:txBody>
      </p:sp>
    </p:spTree>
    <p:extLst>
      <p:ext uri="{BB962C8B-B14F-4D97-AF65-F5344CB8AC3E}">
        <p14:creationId xmlns:p14="http://schemas.microsoft.com/office/powerpoint/2010/main" val="377743966"/>
      </p:ext>
    </p:extLst>
  </p:cSld>
  <p:clrMapOvr>
    <a:masterClrMapping/>
  </p:clrMapOvr>
  <p:transition spd="slow" advTm="28712">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A3BA6-234E-460D-81C3-F76DFD197D54}"/>
              </a:ext>
            </a:extLst>
          </p:cNvPr>
          <p:cNvSpPr>
            <a:spLocks noGrp="1"/>
          </p:cNvSpPr>
          <p:nvPr>
            <p:ph type="title"/>
          </p:nvPr>
        </p:nvSpPr>
        <p:spPr/>
        <p:txBody>
          <a:bodyPr/>
          <a:lstStyle/>
          <a:p>
            <a:r>
              <a:rPr lang="en-GB" dirty="0"/>
              <a:t>National Highways NEC4 model contracts - overview:</a:t>
            </a:r>
          </a:p>
        </p:txBody>
      </p:sp>
      <p:sp>
        <p:nvSpPr>
          <p:cNvPr id="3" name="Content Placeholder 2">
            <a:extLst>
              <a:ext uri="{FF2B5EF4-FFF2-40B4-BE49-F238E27FC236}">
                <a16:creationId xmlns:a16="http://schemas.microsoft.com/office/drawing/2014/main" id="{30A238BA-0684-4492-B75A-4F9BE18C82CC}"/>
              </a:ext>
            </a:extLst>
          </p:cNvPr>
          <p:cNvSpPr>
            <a:spLocks noGrp="1"/>
          </p:cNvSpPr>
          <p:nvPr>
            <p:ph idx="1"/>
          </p:nvPr>
        </p:nvSpPr>
        <p:spPr>
          <a:xfrm>
            <a:off x="550863" y="1457934"/>
            <a:ext cx="6192837" cy="4492016"/>
          </a:xfrm>
        </p:spPr>
        <p:txBody>
          <a:bodyPr>
            <a:noAutofit/>
          </a:bodyPr>
          <a:lstStyle/>
          <a:p>
            <a:pPr marL="0" indent="0">
              <a:buNone/>
            </a:pPr>
            <a:r>
              <a:rPr lang="en-GB" sz="2000" b="1" dirty="0">
                <a:solidFill>
                  <a:srgbClr val="002060"/>
                </a:solidFill>
              </a:rPr>
              <a:t>Supply Contract (SC)</a:t>
            </a:r>
          </a:p>
          <a:p>
            <a:r>
              <a:rPr lang="en-GB" sz="2000" dirty="0">
                <a:solidFill>
                  <a:srgbClr val="002060"/>
                </a:solidFill>
              </a:rPr>
              <a:t>This contract should be used to procure high-value goods and related services. </a:t>
            </a:r>
          </a:p>
          <a:p>
            <a:r>
              <a:rPr lang="en-GB" sz="2000" dirty="0">
                <a:solidFill>
                  <a:srgbClr val="002060"/>
                </a:solidFill>
              </a:rPr>
              <a:t>High-value goods may be individual items of high-cost low volume such as advanced road technologies or low-cost but high volume items such as road salt.</a:t>
            </a:r>
          </a:p>
        </p:txBody>
      </p:sp>
      <p:pic>
        <p:nvPicPr>
          <p:cNvPr id="5" name="Picture 4">
            <a:extLst>
              <a:ext uri="{FF2B5EF4-FFF2-40B4-BE49-F238E27FC236}">
                <a16:creationId xmlns:a16="http://schemas.microsoft.com/office/drawing/2014/main" id="{B1002EB8-D05E-4557-FC8C-63994EA262C2}"/>
              </a:ext>
            </a:extLst>
          </p:cNvPr>
          <p:cNvPicPr>
            <a:picLocks noChangeAspect="1"/>
          </p:cNvPicPr>
          <p:nvPr/>
        </p:nvPicPr>
        <p:blipFill>
          <a:blip r:embed="rId3"/>
          <a:stretch>
            <a:fillRect/>
          </a:stretch>
        </p:blipFill>
        <p:spPr>
          <a:xfrm>
            <a:off x="7241771" y="1457934"/>
            <a:ext cx="3218584" cy="4551218"/>
          </a:xfrm>
          <a:prstGeom prst="rect">
            <a:avLst/>
          </a:prstGeom>
        </p:spPr>
      </p:pic>
    </p:spTree>
    <p:extLst>
      <p:ext uri="{BB962C8B-B14F-4D97-AF65-F5344CB8AC3E}">
        <p14:creationId xmlns:p14="http://schemas.microsoft.com/office/powerpoint/2010/main" val="2396773936"/>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A3BA6-234E-460D-81C3-F76DFD197D54}"/>
              </a:ext>
            </a:extLst>
          </p:cNvPr>
          <p:cNvSpPr>
            <a:spLocks noGrp="1"/>
          </p:cNvSpPr>
          <p:nvPr>
            <p:ph type="title"/>
          </p:nvPr>
        </p:nvSpPr>
        <p:spPr/>
        <p:txBody>
          <a:bodyPr/>
          <a:lstStyle/>
          <a:p>
            <a:r>
              <a:rPr lang="en-GB" dirty="0"/>
              <a:t>National Highways NEC4 model contracts - overview:</a:t>
            </a:r>
          </a:p>
        </p:txBody>
      </p:sp>
      <p:sp>
        <p:nvSpPr>
          <p:cNvPr id="3" name="Content Placeholder 2">
            <a:extLst>
              <a:ext uri="{FF2B5EF4-FFF2-40B4-BE49-F238E27FC236}">
                <a16:creationId xmlns:a16="http://schemas.microsoft.com/office/drawing/2014/main" id="{30A238BA-0684-4492-B75A-4F9BE18C82CC}"/>
              </a:ext>
            </a:extLst>
          </p:cNvPr>
          <p:cNvSpPr>
            <a:spLocks noGrp="1"/>
          </p:cNvSpPr>
          <p:nvPr>
            <p:ph sz="half" idx="1"/>
          </p:nvPr>
        </p:nvSpPr>
        <p:spPr>
          <a:xfrm>
            <a:off x="164470" y="1307508"/>
            <a:ext cx="6035745" cy="5251476"/>
          </a:xfrm>
        </p:spPr>
        <p:txBody>
          <a:bodyPr>
            <a:normAutofit lnSpcReduction="10000"/>
          </a:bodyPr>
          <a:lstStyle/>
          <a:p>
            <a:pPr marL="0" indent="0">
              <a:buNone/>
            </a:pPr>
            <a:r>
              <a:rPr lang="en-GB" sz="2000" b="1" dirty="0">
                <a:solidFill>
                  <a:srgbClr val="002060"/>
                </a:solidFill>
              </a:rPr>
              <a:t>Other forms of NEC contract are available</a:t>
            </a:r>
          </a:p>
          <a:p>
            <a:r>
              <a:rPr lang="en-GB" sz="2000" dirty="0">
                <a:solidFill>
                  <a:srgbClr val="002060"/>
                </a:solidFill>
              </a:rPr>
              <a:t>Other forms of NEC contract are available but are rarely used by National Highways, these include:</a:t>
            </a:r>
          </a:p>
          <a:p>
            <a:pPr lvl="1"/>
            <a:r>
              <a:rPr lang="en-GB" dirty="0">
                <a:solidFill>
                  <a:srgbClr val="002060"/>
                </a:solidFill>
              </a:rPr>
              <a:t>Alliance Contract,</a:t>
            </a:r>
          </a:p>
          <a:p>
            <a:pPr lvl="1"/>
            <a:r>
              <a:rPr lang="en-GB" dirty="0">
                <a:solidFill>
                  <a:srgbClr val="002060"/>
                </a:solidFill>
              </a:rPr>
              <a:t>Design Build and Operate Contract,</a:t>
            </a:r>
          </a:p>
          <a:p>
            <a:pPr lvl="1"/>
            <a:r>
              <a:rPr lang="en-GB" dirty="0">
                <a:solidFill>
                  <a:srgbClr val="002060"/>
                </a:solidFill>
              </a:rPr>
              <a:t>Dispute Resolution Service Contract, and</a:t>
            </a:r>
          </a:p>
          <a:p>
            <a:r>
              <a:rPr lang="en-GB" sz="2000" dirty="0">
                <a:solidFill>
                  <a:srgbClr val="002060"/>
                </a:solidFill>
              </a:rPr>
              <a:t>Subcontract versions of ECC, PSC, TSC and SC are also available.</a:t>
            </a:r>
          </a:p>
          <a:p>
            <a:r>
              <a:rPr lang="en-GB" sz="2000" dirty="0">
                <a:solidFill>
                  <a:srgbClr val="002060"/>
                </a:solidFill>
              </a:rPr>
              <a:t>Short forms of ECC, PSC, TSC and SC are described later in this Awareness Guide.</a:t>
            </a:r>
          </a:p>
          <a:p>
            <a:r>
              <a:rPr lang="en-GB" sz="2000" dirty="0">
                <a:solidFill>
                  <a:srgbClr val="002060"/>
                </a:solidFill>
              </a:rPr>
              <a:t>Framework Contract is described later in this Awareness Guide. </a:t>
            </a:r>
          </a:p>
          <a:p>
            <a:r>
              <a:rPr lang="en-GB" sz="2000" dirty="0">
                <a:solidFill>
                  <a:srgbClr val="002060"/>
                </a:solidFill>
              </a:rPr>
              <a:t>Information presented in this Awareness Guide applies to ECC, PSC, TSC and SC unless otherwise stated</a:t>
            </a:r>
          </a:p>
          <a:p>
            <a:pPr marL="0" indent="0">
              <a:buNone/>
            </a:pPr>
            <a:endParaRPr lang="en-GB" sz="1800" dirty="0">
              <a:solidFill>
                <a:srgbClr val="002060"/>
              </a:solidFill>
            </a:endParaRPr>
          </a:p>
        </p:txBody>
      </p:sp>
      <p:pic>
        <p:nvPicPr>
          <p:cNvPr id="6" name="Picture 5">
            <a:extLst>
              <a:ext uri="{FF2B5EF4-FFF2-40B4-BE49-F238E27FC236}">
                <a16:creationId xmlns:a16="http://schemas.microsoft.com/office/drawing/2014/main" id="{10714940-B4CE-F169-C76C-D2E50AF09435}"/>
              </a:ext>
            </a:extLst>
          </p:cNvPr>
          <p:cNvPicPr>
            <a:picLocks noChangeAspect="1"/>
          </p:cNvPicPr>
          <p:nvPr/>
        </p:nvPicPr>
        <p:blipFill>
          <a:blip r:embed="rId3"/>
          <a:stretch>
            <a:fillRect/>
          </a:stretch>
        </p:blipFill>
        <p:spPr>
          <a:xfrm>
            <a:off x="6886048" y="1176046"/>
            <a:ext cx="5141482" cy="4224020"/>
          </a:xfrm>
          <a:prstGeom prst="rect">
            <a:avLst/>
          </a:prstGeom>
        </p:spPr>
      </p:pic>
      <p:sp>
        <p:nvSpPr>
          <p:cNvPr id="5" name="TextBox 4">
            <a:extLst>
              <a:ext uri="{FF2B5EF4-FFF2-40B4-BE49-F238E27FC236}">
                <a16:creationId xmlns:a16="http://schemas.microsoft.com/office/drawing/2014/main" id="{9409D636-543F-FF8A-6C5E-80C6D9E73A89}"/>
              </a:ext>
            </a:extLst>
          </p:cNvPr>
          <p:cNvSpPr txBox="1"/>
          <p:nvPr/>
        </p:nvSpPr>
        <p:spPr>
          <a:xfrm>
            <a:off x="6747543" y="5400066"/>
            <a:ext cx="5418491" cy="646331"/>
          </a:xfrm>
          <a:prstGeom prst="rect">
            <a:avLst/>
          </a:prstGeom>
          <a:noFill/>
        </p:spPr>
        <p:txBody>
          <a:bodyPr wrap="square">
            <a:spAutoFit/>
          </a:bodyPr>
          <a:lstStyle/>
          <a:p>
            <a:r>
              <a:rPr lang="en-GB" dirty="0">
                <a:solidFill>
                  <a:srgbClr val="002060"/>
                </a:solidFill>
                <a:latin typeface="Arial" panose="020B0604020202020204" pitchFamily="34" charset="0"/>
                <a:cs typeface="Arial" panose="020B0604020202020204" pitchFamily="34" charset="0"/>
              </a:rPr>
              <a:t>For further details or to purchase NEC4 contracts visit </a:t>
            </a:r>
            <a:r>
              <a:rPr lang="en-GB" dirty="0">
                <a:solidFill>
                  <a:srgbClr val="002060"/>
                </a:solidFill>
                <a:latin typeface="Arial" panose="020B0604020202020204" pitchFamily="34" charset="0"/>
                <a:cs typeface="Arial" panose="020B0604020202020204" pitchFamily="34" charset="0"/>
                <a:hlinkClick r:id="rId4"/>
              </a:rPr>
              <a:t>https://www.neccontract.com</a:t>
            </a:r>
            <a:endParaRPr lang="en-GB" sz="1600" dirty="0"/>
          </a:p>
        </p:txBody>
      </p:sp>
    </p:spTree>
    <p:extLst>
      <p:ext uri="{BB962C8B-B14F-4D97-AF65-F5344CB8AC3E}">
        <p14:creationId xmlns:p14="http://schemas.microsoft.com/office/powerpoint/2010/main" val="1257886152"/>
      </p:ext>
    </p:extLst>
  </p:cSld>
  <p:clrMapOvr>
    <a:masterClrMapping/>
  </p:clrMapOvr>
  <p:transition spd="slow" advTm="45570">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3A54E33-5A1C-46C0-92F8-E607D059748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2" imgH="282" progId="TCLayout.ActiveDocument.1">
                  <p:embed/>
                </p:oleObj>
              </mc:Choice>
              <mc:Fallback>
                <p:oleObj name="think-cell Slide" r:id="rId4" imgW="282" imgH="282" progId="TCLayout.ActiveDocument.1">
                  <p:embed/>
                  <p:pic>
                    <p:nvPicPr>
                      <p:cNvPr id="3" name="Object 2" hidden="1">
                        <a:extLst>
                          <a:ext uri="{FF2B5EF4-FFF2-40B4-BE49-F238E27FC236}">
                            <a16:creationId xmlns:a16="http://schemas.microsoft.com/office/drawing/2014/main" id="{43A54E33-5A1C-46C0-92F8-E607D059748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C00AB3F4-AF49-4543-BC94-8FE2F744EB51}"/>
              </a:ext>
            </a:extLst>
          </p:cNvPr>
          <p:cNvSpPr>
            <a:spLocks noGrp="1"/>
          </p:cNvSpPr>
          <p:nvPr>
            <p:ph type="ctrTitle"/>
          </p:nvPr>
        </p:nvSpPr>
        <p:spPr/>
        <p:txBody>
          <a:bodyPr vert="horz"/>
          <a:lstStyle/>
          <a:p>
            <a:r>
              <a:rPr lang="en-GB" sz="3200" dirty="0"/>
              <a:t>Structure and Options in a NEC4 long form of contract</a:t>
            </a:r>
            <a:br>
              <a:rPr lang="en-GB" dirty="0"/>
            </a:br>
            <a:endParaRPr lang="en-GB" dirty="0"/>
          </a:p>
        </p:txBody>
      </p:sp>
    </p:spTree>
    <p:extLst>
      <p:ext uri="{BB962C8B-B14F-4D97-AF65-F5344CB8AC3E}">
        <p14:creationId xmlns:p14="http://schemas.microsoft.com/office/powerpoint/2010/main" val="4183974706"/>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A171039-3D99-ED77-64F7-8192F43388BF}"/>
              </a:ext>
            </a:extLst>
          </p:cNvPr>
          <p:cNvSpPr/>
          <p:nvPr/>
        </p:nvSpPr>
        <p:spPr>
          <a:xfrm>
            <a:off x="9854264" y="6004236"/>
            <a:ext cx="2000242" cy="771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latin typeface="Arial" panose="020B0604020202020204" pitchFamily="34" charset="0"/>
              <a:cs typeface="Arial" panose="020B0604020202020204" pitchFamily="34" charset="0"/>
            </a:endParaRPr>
          </a:p>
        </p:txBody>
      </p:sp>
      <p:graphicFrame>
        <p:nvGraphicFramePr>
          <p:cNvPr id="7" name="Table 17">
            <a:extLst>
              <a:ext uri="{FF2B5EF4-FFF2-40B4-BE49-F238E27FC236}">
                <a16:creationId xmlns:a16="http://schemas.microsoft.com/office/drawing/2014/main" id="{F119B92D-0CF7-4A69-B75E-B7987E967FFE}"/>
              </a:ext>
            </a:extLst>
          </p:cNvPr>
          <p:cNvGraphicFramePr>
            <a:graphicFrameLocks noGrp="1"/>
          </p:cNvGraphicFramePr>
          <p:nvPr/>
        </p:nvGraphicFramePr>
        <p:xfrm>
          <a:off x="705976" y="1369378"/>
          <a:ext cx="10321203" cy="4863935"/>
        </p:xfrm>
        <a:graphic>
          <a:graphicData uri="http://schemas.openxmlformats.org/drawingml/2006/table">
            <a:tbl>
              <a:tblPr firstRow="1" bandRow="1">
                <a:tableStyleId>{7E9639D4-E3E2-4D34-9284-5A2195B3D0D7}</a:tableStyleId>
              </a:tblPr>
              <a:tblGrid>
                <a:gridCol w="2455000">
                  <a:extLst>
                    <a:ext uri="{9D8B030D-6E8A-4147-A177-3AD203B41FA5}">
                      <a16:colId xmlns:a16="http://schemas.microsoft.com/office/drawing/2014/main" val="471172683"/>
                    </a:ext>
                  </a:extLst>
                </a:gridCol>
                <a:gridCol w="7866203">
                  <a:extLst>
                    <a:ext uri="{9D8B030D-6E8A-4147-A177-3AD203B41FA5}">
                      <a16:colId xmlns:a16="http://schemas.microsoft.com/office/drawing/2014/main" val="3074844806"/>
                    </a:ext>
                  </a:extLst>
                </a:gridCol>
              </a:tblGrid>
              <a:tr h="304527">
                <a:tc>
                  <a:txBody>
                    <a:bodyPr/>
                    <a:lstStyle/>
                    <a:p>
                      <a:r>
                        <a:rPr lang="en-GB" sz="1600" dirty="0">
                          <a:solidFill>
                            <a:sysClr val="windowText" lastClr="000000"/>
                          </a:solidFill>
                          <a:latin typeface="Arial" panose="020B0604020202020204" pitchFamily="34" charset="0"/>
                          <a:cs typeface="Arial" panose="020B0604020202020204" pitchFamily="34" charset="0"/>
                        </a:rPr>
                        <a:t>Contract Documents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600">
                          <a:solidFill>
                            <a:sysClr val="windowText" lastClr="000000"/>
                          </a:solidFill>
                          <a:latin typeface="Arial" panose="020B0604020202020204" pitchFamily="34" charset="0"/>
                          <a:cs typeface="Arial" panose="020B0604020202020204" pitchFamily="34" charset="0"/>
                        </a:rPr>
                        <a:t>Detail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141001633"/>
                  </a:ext>
                </a:extLst>
              </a:tr>
              <a:tr h="633346">
                <a:tc>
                  <a:txBody>
                    <a:bodyPr/>
                    <a:lstStyle/>
                    <a:p>
                      <a:r>
                        <a:rPr lang="en-GB" sz="1600" dirty="0">
                          <a:solidFill>
                            <a:schemeClr val="tx1"/>
                          </a:solidFill>
                          <a:latin typeface="Arial" panose="020B0604020202020204" pitchFamily="34" charset="0"/>
                          <a:cs typeface="Arial" panose="020B0604020202020204" pitchFamily="34" charset="0"/>
                        </a:rPr>
                        <a:t>Form of Agreement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Arial" panose="020B0604020202020204" pitchFamily="34" charset="0"/>
                          <a:cs typeface="Arial" panose="020B0604020202020204" pitchFamily="34" charset="0"/>
                        </a:rPr>
                        <a:t>The Form of Agreement</a:t>
                      </a:r>
                      <a:r>
                        <a:rPr lang="en-GB" sz="1600" b="1" dirty="0">
                          <a:solidFill>
                            <a:schemeClr val="tx1"/>
                          </a:solidFill>
                          <a:latin typeface="Arial" panose="020B0604020202020204" pitchFamily="34" charset="0"/>
                          <a:cs typeface="Arial" panose="020B0604020202020204" pitchFamily="34" charset="0"/>
                        </a:rPr>
                        <a:t> </a:t>
                      </a:r>
                      <a:r>
                        <a:rPr lang="en-GB" sz="1600" dirty="0">
                          <a:solidFill>
                            <a:schemeClr val="tx1"/>
                          </a:solidFill>
                          <a:latin typeface="Arial" panose="020B0604020202020204" pitchFamily="34" charset="0"/>
                          <a:cs typeface="Arial" panose="020B0604020202020204" pitchFamily="34" charset="0"/>
                        </a:rPr>
                        <a:t>(by Deed) summarises the contract. It states all documents contained in the contract and is signed by the Parties.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4649047"/>
                  </a:ext>
                </a:extLst>
              </a:tr>
              <a:tr h="633346">
                <a:tc>
                  <a:txBody>
                    <a:bodyPr/>
                    <a:lstStyle/>
                    <a:p>
                      <a:r>
                        <a:rPr lang="en-GB" sz="1600" dirty="0">
                          <a:solidFill>
                            <a:schemeClr val="tx1"/>
                          </a:solidFill>
                          <a:latin typeface="Arial" panose="020B0604020202020204" pitchFamily="34" charset="0"/>
                          <a:cs typeface="Arial" panose="020B0604020202020204" pitchFamily="34" charset="0"/>
                        </a:rPr>
                        <a:t>NEC4 published contract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solidFill>
                            <a:schemeClr val="tx1"/>
                          </a:solidFill>
                          <a:latin typeface="Arial" panose="020B0604020202020204" pitchFamily="34" charset="0"/>
                          <a:cs typeface="Arial" panose="020B0604020202020204" pitchFamily="34" charset="0"/>
                        </a:rPr>
                        <a:t>The NEC4 published contract contains the core clauses of the contract, which form part of the </a:t>
                      </a:r>
                      <a:r>
                        <a:rPr lang="en-GB" sz="1600" i="1" dirty="0">
                          <a:solidFill>
                            <a:schemeClr val="tx1"/>
                          </a:solidFill>
                          <a:latin typeface="Arial" panose="020B0604020202020204" pitchFamily="34" charset="0"/>
                          <a:cs typeface="Arial" panose="020B0604020202020204" pitchFamily="34" charset="0"/>
                        </a:rPr>
                        <a:t>conditions of contract</a:t>
                      </a:r>
                      <a:r>
                        <a:rPr lang="en-GB" sz="1600" dirty="0">
                          <a:solidFill>
                            <a:schemeClr val="tx1"/>
                          </a:solidFill>
                          <a:latin typeface="Arial" panose="020B060402020202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3892638"/>
                  </a:ext>
                </a:extLst>
              </a:tr>
              <a:tr h="1433363">
                <a:tc>
                  <a:txBody>
                    <a:bodyPr/>
                    <a:lstStyle/>
                    <a:p>
                      <a:r>
                        <a:rPr lang="en-GB" sz="1600" dirty="0">
                          <a:solidFill>
                            <a:schemeClr val="tx1"/>
                          </a:solidFill>
                          <a:latin typeface="Arial" panose="020B0604020202020204" pitchFamily="34" charset="0"/>
                          <a:cs typeface="Arial" panose="020B0604020202020204" pitchFamily="34" charset="0"/>
                        </a:rPr>
                        <a:t>Contract Data Part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solidFill>
                            <a:schemeClr val="tx1"/>
                          </a:solidFill>
                          <a:latin typeface="Arial" panose="020B0604020202020204" pitchFamily="34" charset="0"/>
                          <a:cs typeface="Arial" panose="020B0604020202020204" pitchFamily="34" charset="0"/>
                        </a:rPr>
                        <a:t>Contract Data Part 1 states the </a:t>
                      </a:r>
                      <a:r>
                        <a:rPr lang="en-GB" sz="1600" i="1" dirty="0">
                          <a:solidFill>
                            <a:schemeClr val="tx1"/>
                          </a:solidFill>
                          <a:latin typeface="Arial" panose="020B0604020202020204" pitchFamily="34" charset="0"/>
                          <a:cs typeface="Arial" panose="020B0604020202020204" pitchFamily="34" charset="0"/>
                        </a:rPr>
                        <a:t>conditions of the contract:</a:t>
                      </a:r>
                    </a:p>
                    <a:p>
                      <a:pPr marL="285750" indent="-285750">
                        <a:buFont typeface="Arial" panose="020B0604020202020204" pitchFamily="34" charset="0"/>
                        <a:buChar char="•"/>
                      </a:pPr>
                      <a:r>
                        <a:rPr lang="en-GB" sz="1600" i="0" dirty="0">
                          <a:solidFill>
                            <a:schemeClr val="tx1"/>
                          </a:solidFill>
                          <a:latin typeface="Arial" panose="020B0604020202020204" pitchFamily="34" charset="0"/>
                          <a:cs typeface="Arial" panose="020B0604020202020204" pitchFamily="34" charset="0"/>
                        </a:rPr>
                        <a:t>Main Option clause (A-F ECC) and (A, C or E PSC or TSC) (not used with SC) </a:t>
                      </a:r>
                    </a:p>
                    <a:p>
                      <a:pPr marL="285750" indent="-285750">
                        <a:buFont typeface="Arial" panose="020B0604020202020204" pitchFamily="34" charset="0"/>
                        <a:buChar char="•"/>
                      </a:pPr>
                      <a:r>
                        <a:rPr lang="en-GB" sz="1600" i="0" dirty="0">
                          <a:solidFill>
                            <a:schemeClr val="tx1"/>
                          </a:solidFill>
                          <a:latin typeface="Arial" panose="020B0604020202020204" pitchFamily="34" charset="0"/>
                          <a:cs typeface="Arial" panose="020B0604020202020204" pitchFamily="34" charset="0"/>
                        </a:rPr>
                        <a:t>Clause for resolving and avoiding disputes (W) (ECC, PSC and TSC)</a:t>
                      </a:r>
                    </a:p>
                    <a:p>
                      <a:pPr marL="285750" indent="-285750">
                        <a:buFont typeface="Arial" panose="020B0604020202020204" pitchFamily="34" charset="0"/>
                        <a:buChar char="•"/>
                      </a:pPr>
                      <a:r>
                        <a:rPr lang="en-GB" sz="1600" i="0" dirty="0">
                          <a:solidFill>
                            <a:schemeClr val="tx1"/>
                          </a:solidFill>
                          <a:latin typeface="Arial" panose="020B0604020202020204" pitchFamily="34" charset="0"/>
                          <a:cs typeface="Arial" panose="020B0604020202020204" pitchFamily="34" charset="0"/>
                        </a:rPr>
                        <a:t>Secondary Option Clauses (X,Y)</a:t>
                      </a:r>
                    </a:p>
                    <a:p>
                      <a:pPr marL="285750" indent="-285750">
                        <a:buFont typeface="Arial" panose="020B0604020202020204" pitchFamily="34" charset="0"/>
                        <a:buChar char="•"/>
                      </a:pPr>
                      <a:r>
                        <a:rPr lang="en-GB" sz="1600" i="1" dirty="0">
                          <a:solidFill>
                            <a:schemeClr val="tx1"/>
                          </a:solidFill>
                          <a:latin typeface="Arial" panose="020B0604020202020204" pitchFamily="34" charset="0"/>
                          <a:cs typeface="Arial" panose="020B0604020202020204" pitchFamily="34" charset="0"/>
                        </a:rPr>
                        <a:t>additional conditions of contract </a:t>
                      </a:r>
                      <a:r>
                        <a:rPr lang="en-GB" sz="1600" i="0" dirty="0">
                          <a:solidFill>
                            <a:schemeClr val="tx1"/>
                          </a:solidFill>
                          <a:latin typeface="Arial" panose="020B0604020202020204" pitchFamily="34" charset="0"/>
                          <a:cs typeface="Arial" panose="020B0604020202020204" pitchFamily="34" charset="0"/>
                        </a:rPr>
                        <a:t>(Z)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5457333"/>
                  </a:ext>
                </a:extLst>
              </a:tr>
              <a:tr h="633346">
                <a:tc>
                  <a:txBody>
                    <a:bodyPr/>
                    <a:lstStyle/>
                    <a:p>
                      <a:r>
                        <a:rPr lang="en-GB" sz="1600" dirty="0">
                          <a:solidFill>
                            <a:schemeClr val="tx1"/>
                          </a:solidFill>
                          <a:latin typeface="Arial" panose="020B0604020202020204" pitchFamily="34" charset="0"/>
                          <a:cs typeface="Arial" panose="020B0604020202020204" pitchFamily="34" charset="0"/>
                        </a:rPr>
                        <a:t>Contract Data Part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solidFill>
                            <a:schemeClr val="tx1"/>
                          </a:solidFill>
                          <a:latin typeface="Arial" panose="020B0604020202020204" pitchFamily="34" charset="0"/>
                          <a:cs typeface="Arial" panose="020B0604020202020204" pitchFamily="34" charset="0"/>
                        </a:rPr>
                        <a:t>Contract Data Part 2 states the information provided by the </a:t>
                      </a:r>
                      <a:r>
                        <a:rPr lang="en-GB" sz="1600" i="1" dirty="0">
                          <a:solidFill>
                            <a:schemeClr val="tx1"/>
                          </a:solidFill>
                          <a:latin typeface="Arial" panose="020B0604020202020204" pitchFamily="34" charset="0"/>
                          <a:cs typeface="Arial" panose="020B0604020202020204" pitchFamily="34" charset="0"/>
                        </a:rPr>
                        <a:t>Contractor/Consultant/Supplier</a:t>
                      </a:r>
                      <a:r>
                        <a:rPr lang="en-GB" sz="1600" i="0" dirty="0">
                          <a:solidFill>
                            <a:schemeClr val="tx1"/>
                          </a:solidFill>
                          <a:latin typeface="Arial" panose="020B0604020202020204" pitchFamily="34" charset="0"/>
                          <a:cs typeface="Arial" panose="020B0604020202020204" pitchFamily="34" charset="0"/>
                        </a:rPr>
                        <a:t> which is specific to the particular contract.</a:t>
                      </a:r>
                      <a:endParaRPr lang="en-GB" sz="16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6979172"/>
                  </a:ext>
                </a:extLst>
              </a:tr>
              <a:tr h="633346">
                <a:tc>
                  <a:txBody>
                    <a:bodyPr/>
                    <a:lstStyle/>
                    <a:p>
                      <a:r>
                        <a:rPr lang="en-GB" sz="1600">
                          <a:solidFill>
                            <a:schemeClr val="tx1"/>
                          </a:solidFill>
                          <a:latin typeface="Arial" panose="020B0604020202020204" pitchFamily="34" charset="0"/>
                          <a:cs typeface="Arial" panose="020B0604020202020204" pitchFamily="34" charset="0"/>
                        </a:rPr>
                        <a:t>Scope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The </a:t>
                      </a:r>
                      <a:r>
                        <a:rPr lang="en-GB" sz="1600" b="0" dirty="0">
                          <a:solidFill>
                            <a:schemeClr val="tx1"/>
                          </a:solidFill>
                          <a:latin typeface="Arial" panose="020B0604020202020204" pitchFamily="34" charset="0"/>
                          <a:cs typeface="Arial" panose="020B0604020202020204" pitchFamily="34" charset="0"/>
                        </a:rPr>
                        <a:t>Scope and its Annexes</a:t>
                      </a:r>
                      <a:r>
                        <a:rPr lang="en-GB" sz="1600" b="1" dirty="0">
                          <a:solidFill>
                            <a:schemeClr val="tx1"/>
                          </a:solidFill>
                          <a:latin typeface="Arial" panose="020B0604020202020204" pitchFamily="34" charset="0"/>
                          <a:cs typeface="Arial" panose="020B0604020202020204" pitchFamily="34" charset="0"/>
                        </a:rPr>
                        <a:t> </a:t>
                      </a:r>
                      <a:r>
                        <a:rPr lang="en-GB" sz="1600" dirty="0">
                          <a:solidFill>
                            <a:schemeClr val="tx1"/>
                          </a:solidFill>
                          <a:latin typeface="Arial" panose="020B0604020202020204" pitchFamily="34" charset="0"/>
                          <a:cs typeface="Arial" panose="020B0604020202020204" pitchFamily="34" charset="0"/>
                        </a:rPr>
                        <a:t>describe the </a:t>
                      </a:r>
                      <a:r>
                        <a:rPr lang="en-GB" sz="1600" i="1" dirty="0">
                          <a:solidFill>
                            <a:schemeClr val="tx1"/>
                          </a:solidFill>
                          <a:latin typeface="Arial" panose="020B0604020202020204" pitchFamily="34" charset="0"/>
                          <a:cs typeface="Arial" panose="020B0604020202020204" pitchFamily="34" charset="0"/>
                        </a:rPr>
                        <a:t>works </a:t>
                      </a:r>
                      <a:r>
                        <a:rPr lang="en-GB" sz="1600" i="0" dirty="0">
                          <a:solidFill>
                            <a:schemeClr val="tx1"/>
                          </a:solidFill>
                          <a:latin typeface="Arial" panose="020B0604020202020204" pitchFamily="34" charset="0"/>
                          <a:cs typeface="Arial" panose="020B0604020202020204" pitchFamily="34" charset="0"/>
                        </a:rPr>
                        <a:t>/ </a:t>
                      </a:r>
                      <a:r>
                        <a:rPr lang="en-GB" sz="1600" i="1" dirty="0">
                          <a:solidFill>
                            <a:schemeClr val="tx1"/>
                          </a:solidFill>
                          <a:latin typeface="Arial" panose="020B0604020202020204" pitchFamily="34" charset="0"/>
                          <a:cs typeface="Arial" panose="020B0604020202020204" pitchFamily="34" charset="0"/>
                        </a:rPr>
                        <a:t>service </a:t>
                      </a:r>
                      <a:r>
                        <a:rPr lang="en-GB" sz="1600" i="0" dirty="0">
                          <a:solidFill>
                            <a:schemeClr val="tx1"/>
                          </a:solidFill>
                          <a:latin typeface="Arial" panose="020B0604020202020204" pitchFamily="34" charset="0"/>
                          <a:cs typeface="Arial" panose="020B0604020202020204" pitchFamily="34" charset="0"/>
                        </a:rPr>
                        <a:t>/</a:t>
                      </a:r>
                      <a:r>
                        <a:rPr lang="en-GB" sz="1600" i="1" dirty="0">
                          <a:solidFill>
                            <a:schemeClr val="tx1"/>
                          </a:solidFill>
                          <a:latin typeface="Arial" panose="020B0604020202020204" pitchFamily="34" charset="0"/>
                          <a:cs typeface="Arial" panose="020B0604020202020204" pitchFamily="34" charset="0"/>
                        </a:rPr>
                        <a:t> goods </a:t>
                      </a:r>
                      <a:r>
                        <a:rPr lang="en-GB" sz="1600" i="0" dirty="0">
                          <a:solidFill>
                            <a:schemeClr val="tx1"/>
                          </a:solidFill>
                          <a:latin typeface="Arial" panose="020B0604020202020204" pitchFamily="34" charset="0"/>
                          <a:cs typeface="Arial" panose="020B0604020202020204" pitchFamily="34" charset="0"/>
                        </a:rPr>
                        <a:t>and</a:t>
                      </a:r>
                      <a:r>
                        <a:rPr lang="en-GB" sz="1600" i="1" dirty="0">
                          <a:solidFill>
                            <a:schemeClr val="tx1"/>
                          </a:solidFill>
                          <a:latin typeface="Arial" panose="020B0604020202020204" pitchFamily="34" charset="0"/>
                          <a:cs typeface="Arial" panose="020B0604020202020204" pitchFamily="34" charset="0"/>
                        </a:rPr>
                        <a:t> services </a:t>
                      </a:r>
                      <a:r>
                        <a:rPr lang="en-GB" sz="1600" dirty="0">
                          <a:solidFill>
                            <a:schemeClr val="tx1"/>
                          </a:solidFill>
                          <a:latin typeface="Arial" panose="020B0604020202020204" pitchFamily="34" charset="0"/>
                          <a:cs typeface="Arial" panose="020B0604020202020204" pitchFamily="34" charset="0"/>
                        </a:rPr>
                        <a:t>and state any constraints on how the </a:t>
                      </a:r>
                      <a:r>
                        <a:rPr lang="en-GB" sz="1600" i="1" dirty="0">
                          <a:solidFill>
                            <a:schemeClr val="tx1"/>
                          </a:solidFill>
                          <a:latin typeface="Arial" panose="020B0604020202020204" pitchFamily="34" charset="0"/>
                          <a:cs typeface="Arial" panose="020B0604020202020204" pitchFamily="34" charset="0"/>
                        </a:rPr>
                        <a:t>Contractor/Consultant/Supplier</a:t>
                      </a:r>
                      <a:r>
                        <a:rPr lang="en-GB" sz="1600" dirty="0">
                          <a:solidFill>
                            <a:schemeClr val="tx1"/>
                          </a:solidFill>
                          <a:latin typeface="Arial" panose="020B0604020202020204" pitchFamily="34" charset="0"/>
                          <a:cs typeface="Arial" panose="020B0604020202020204" pitchFamily="34" charset="0"/>
                        </a:rPr>
                        <a:t> Provide the Works / Provide the Service / Provides the Goods and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6357534"/>
                  </a:ext>
                </a:extLst>
              </a:tr>
              <a:tr h="372294">
                <a:tc>
                  <a:txBody>
                    <a:bodyPr/>
                    <a:lstStyle/>
                    <a:p>
                      <a:r>
                        <a:rPr lang="en-GB" sz="1600" dirty="0">
                          <a:solidFill>
                            <a:schemeClr val="tx1"/>
                          </a:solidFill>
                          <a:latin typeface="Arial" panose="020B0604020202020204" pitchFamily="34" charset="0"/>
                          <a:cs typeface="Arial" panose="020B0604020202020204" pitchFamily="34" charset="0"/>
                        </a:rPr>
                        <a:t>Pricing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solidFill>
                            <a:schemeClr val="tx1"/>
                          </a:solidFill>
                          <a:latin typeface="Arial" panose="020B0604020202020204" pitchFamily="34" charset="0"/>
                          <a:cs typeface="Arial" panose="020B0604020202020204" pitchFamily="34" charset="0"/>
                        </a:rPr>
                        <a:t>The </a:t>
                      </a:r>
                      <a:r>
                        <a:rPr lang="en-GB" sz="1600" b="0" dirty="0">
                          <a:solidFill>
                            <a:schemeClr val="tx1"/>
                          </a:solidFill>
                          <a:latin typeface="Arial" panose="020B0604020202020204" pitchFamily="34" charset="0"/>
                          <a:cs typeface="Arial" panose="020B0604020202020204" pitchFamily="34" charset="0"/>
                        </a:rPr>
                        <a:t>Pricing Documents</a:t>
                      </a:r>
                      <a:r>
                        <a:rPr lang="en-GB" sz="1600" b="1" dirty="0">
                          <a:solidFill>
                            <a:schemeClr val="tx1"/>
                          </a:solidFill>
                          <a:latin typeface="Arial" panose="020B0604020202020204" pitchFamily="34" charset="0"/>
                          <a:cs typeface="Arial" panose="020B0604020202020204" pitchFamily="34" charset="0"/>
                        </a:rPr>
                        <a:t> </a:t>
                      </a:r>
                      <a:r>
                        <a:rPr lang="en-GB" sz="1600" dirty="0">
                          <a:solidFill>
                            <a:schemeClr val="tx1"/>
                          </a:solidFill>
                          <a:latin typeface="Arial" panose="020B0604020202020204" pitchFamily="34" charset="0"/>
                          <a:cs typeface="Arial" panose="020B0604020202020204" pitchFamily="34" charset="0"/>
                        </a:rPr>
                        <a:t>contain the information relating to the Main Option.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1129279"/>
                  </a:ext>
                </a:extLst>
              </a:tr>
            </a:tbl>
          </a:graphicData>
        </a:graphic>
      </p:graphicFrame>
      <p:sp>
        <p:nvSpPr>
          <p:cNvPr id="9" name="Title 1">
            <a:extLst>
              <a:ext uri="{FF2B5EF4-FFF2-40B4-BE49-F238E27FC236}">
                <a16:creationId xmlns:a16="http://schemas.microsoft.com/office/drawing/2014/main" id="{E80437C1-6FE5-40BA-942B-B79BC8F43C2E}"/>
              </a:ext>
            </a:extLst>
          </p:cNvPr>
          <p:cNvSpPr>
            <a:spLocks noGrp="1"/>
          </p:cNvSpPr>
          <p:nvPr>
            <p:ph type="title"/>
          </p:nvPr>
        </p:nvSpPr>
        <p:spPr>
          <a:xfrm>
            <a:off x="550863" y="365126"/>
            <a:ext cx="11090275" cy="1084262"/>
          </a:xfrm>
        </p:spPr>
        <p:txBody>
          <a:bodyPr>
            <a:normAutofit/>
          </a:bodyPr>
          <a:lstStyle/>
          <a:p>
            <a:r>
              <a:rPr lang="en-GB" dirty="0"/>
              <a:t>National Highways NEC4 contract structure: ECC, PSC, TSC and SC</a:t>
            </a:r>
          </a:p>
        </p:txBody>
      </p:sp>
    </p:spTree>
    <p:extLst>
      <p:ext uri="{BB962C8B-B14F-4D97-AF65-F5344CB8AC3E}">
        <p14:creationId xmlns:p14="http://schemas.microsoft.com/office/powerpoint/2010/main" val="1884292897"/>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D2DC51F-3E35-4963-8102-1C12B7BD82E0}"/>
              </a:ext>
            </a:extLst>
          </p:cNvPr>
          <p:cNvSpPr/>
          <p:nvPr/>
        </p:nvSpPr>
        <p:spPr>
          <a:xfrm>
            <a:off x="9601200" y="5997519"/>
            <a:ext cx="2456329" cy="6985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8D451E6-1108-45DF-9915-2D5DD579BFDE}"/>
              </a:ext>
            </a:extLst>
          </p:cNvPr>
          <p:cNvSpPr>
            <a:spLocks noGrp="1"/>
          </p:cNvSpPr>
          <p:nvPr>
            <p:ph type="title"/>
          </p:nvPr>
        </p:nvSpPr>
        <p:spPr/>
        <p:txBody>
          <a:bodyPr>
            <a:normAutofit/>
          </a:bodyPr>
          <a:lstStyle/>
          <a:p>
            <a:r>
              <a:rPr lang="en-GB" i="1" dirty="0"/>
              <a:t>Conditions of Contract </a:t>
            </a:r>
            <a:r>
              <a:rPr lang="en-GB" dirty="0"/>
              <a:t>- Introduction</a:t>
            </a:r>
          </a:p>
        </p:txBody>
      </p:sp>
      <p:graphicFrame>
        <p:nvGraphicFramePr>
          <p:cNvPr id="5" name="Table 5">
            <a:extLst>
              <a:ext uri="{FF2B5EF4-FFF2-40B4-BE49-F238E27FC236}">
                <a16:creationId xmlns:a16="http://schemas.microsoft.com/office/drawing/2014/main" id="{AA581A7B-9ED0-4597-B443-BD7A1396A528}"/>
              </a:ext>
            </a:extLst>
          </p:cNvPr>
          <p:cNvGraphicFramePr>
            <a:graphicFrameLocks noGrp="1"/>
          </p:cNvGraphicFramePr>
          <p:nvPr/>
        </p:nvGraphicFramePr>
        <p:xfrm>
          <a:off x="550863" y="1449388"/>
          <a:ext cx="11090275" cy="5154670"/>
        </p:xfrm>
        <a:graphic>
          <a:graphicData uri="http://schemas.openxmlformats.org/drawingml/2006/table">
            <a:tbl>
              <a:tblPr firstRow="1" bandRow="1">
                <a:tableStyleId>{7E9639D4-E3E2-4D34-9284-5A2195B3D0D7}</a:tableStyleId>
              </a:tblPr>
              <a:tblGrid>
                <a:gridCol w="2487205">
                  <a:extLst>
                    <a:ext uri="{9D8B030D-6E8A-4147-A177-3AD203B41FA5}">
                      <a16:colId xmlns:a16="http://schemas.microsoft.com/office/drawing/2014/main" val="359864034"/>
                    </a:ext>
                  </a:extLst>
                </a:gridCol>
                <a:gridCol w="1436925">
                  <a:extLst>
                    <a:ext uri="{9D8B030D-6E8A-4147-A177-3AD203B41FA5}">
                      <a16:colId xmlns:a16="http://schemas.microsoft.com/office/drawing/2014/main" val="126509409"/>
                    </a:ext>
                  </a:extLst>
                </a:gridCol>
                <a:gridCol w="7166145">
                  <a:extLst>
                    <a:ext uri="{9D8B030D-6E8A-4147-A177-3AD203B41FA5}">
                      <a16:colId xmlns:a16="http://schemas.microsoft.com/office/drawing/2014/main" val="1468986345"/>
                    </a:ext>
                  </a:extLst>
                </a:gridCol>
              </a:tblGrid>
              <a:tr h="346197">
                <a:tc>
                  <a:txBody>
                    <a:bodyPr/>
                    <a:lstStyle/>
                    <a:p>
                      <a:r>
                        <a:rPr lang="en-GB" sz="1600" dirty="0">
                          <a:solidFill>
                            <a:sysClr val="windowText" lastClr="000000"/>
                          </a:solidFill>
                          <a:latin typeface="Arial" panose="020B0604020202020204" pitchFamily="34" charset="0"/>
                          <a:cs typeface="Arial" panose="020B0604020202020204" pitchFamily="34" charset="0"/>
                        </a:rPr>
                        <a:t>Conditions of Contract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600">
                          <a:solidFill>
                            <a:sysClr val="windowText" lastClr="000000"/>
                          </a:solidFill>
                          <a:latin typeface="Arial" panose="020B0604020202020204" pitchFamily="34" charset="0"/>
                          <a:cs typeface="Arial" panose="020B0604020202020204" pitchFamily="34" charset="0"/>
                        </a:rPr>
                        <a:t>Identified 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600">
                          <a:solidFill>
                            <a:sysClr val="windowText" lastClr="000000"/>
                          </a:solidFill>
                          <a:latin typeface="Arial" panose="020B0604020202020204" pitchFamily="34" charset="0"/>
                          <a:cs typeface="Arial" panose="020B0604020202020204" pitchFamily="34" charset="0"/>
                        </a:rPr>
                        <a:t>Detail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904287024"/>
                  </a:ext>
                </a:extLst>
              </a:tr>
              <a:tr h="1101536">
                <a:tc>
                  <a:txBody>
                    <a:bodyPr/>
                    <a:lstStyle/>
                    <a:p>
                      <a:r>
                        <a:rPr lang="en-GB" sz="1600">
                          <a:solidFill>
                            <a:schemeClr val="tx1"/>
                          </a:solidFill>
                          <a:latin typeface="Arial" panose="020B0604020202020204" pitchFamily="34" charset="0"/>
                          <a:cs typeface="Arial" panose="020B0604020202020204" pitchFamily="34" charset="0"/>
                        </a:rPr>
                        <a:t>Main Option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a:solidFill>
                            <a:schemeClr val="tx1"/>
                          </a:solidFill>
                          <a:latin typeface="Arial" panose="020B0604020202020204" pitchFamily="34" charset="0"/>
                          <a:cs typeface="Arial" panose="020B0604020202020204" pitchFamily="34" charset="0"/>
                        </a:rPr>
                        <a:t>A -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The Main Option determines the payment mechanism and associated basic allocation of financial risk between the Parties. </a:t>
                      </a:r>
                    </a:p>
                    <a:p>
                      <a:pPr marL="285750" indent="-285750">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There are up to six Main Options to choose from depending on the chosen NEC4 contract.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2868331"/>
                  </a:ext>
                </a:extLst>
              </a:tr>
              <a:tr h="1101536">
                <a:tc>
                  <a:txBody>
                    <a:bodyPr/>
                    <a:lstStyle/>
                    <a:p>
                      <a:r>
                        <a:rPr lang="en-GB" sz="1600">
                          <a:solidFill>
                            <a:schemeClr val="tx1"/>
                          </a:solidFill>
                          <a:latin typeface="Arial" panose="020B0604020202020204" pitchFamily="34" charset="0"/>
                          <a:cs typeface="Arial" panose="020B0604020202020204" pitchFamily="34" charset="0"/>
                        </a:rPr>
                        <a:t>Secondary Options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a:solidFill>
                            <a:schemeClr val="tx1"/>
                          </a:solidFill>
                          <a:latin typeface="Arial" panose="020B0604020202020204" pitchFamily="34" charset="0"/>
                          <a:cs typeface="Arial" panose="020B0604020202020204" pitchFamily="34" charset="0"/>
                        </a:rPr>
                        <a:t>X, 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Secondary Options are NEC defined options, please consult the NEC published contract. </a:t>
                      </a:r>
                    </a:p>
                    <a:p>
                      <a:pPr marL="285750" indent="-285750">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There are up to 28 options to choose from depending on the chosen NEC4 contract. </a:t>
                      </a:r>
                    </a:p>
                    <a:p>
                      <a:pPr marL="285750" indent="-285750">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The choice of Secondary Options depends on the requirements of the business.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9717181"/>
                  </a:ext>
                </a:extLst>
              </a:tr>
              <a:tr h="1353316">
                <a:tc>
                  <a:txBody>
                    <a:bodyPr/>
                    <a:lstStyle/>
                    <a:p>
                      <a:r>
                        <a:rPr lang="en-GB" sz="1600">
                          <a:solidFill>
                            <a:schemeClr val="tx1"/>
                          </a:solidFill>
                          <a:latin typeface="Arial" panose="020B0604020202020204" pitchFamily="34" charset="0"/>
                          <a:cs typeface="Arial" panose="020B0604020202020204" pitchFamily="34" charset="0"/>
                        </a:rPr>
                        <a:t>Options for Resolving and Avoiding disputes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a:solidFill>
                            <a:schemeClr val="tx1"/>
                          </a:solidFill>
                          <a:latin typeface="Arial" panose="020B0604020202020204" pitchFamily="34" charset="0"/>
                          <a:cs typeface="Arial" panose="020B0604020202020204" pitchFamily="34" charset="0"/>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The Options for resolving and avoiding disputes are dependent on the adjudication process and whether or not the Housing Grants, Construction and Regeneration Act 1996 applies.</a:t>
                      </a:r>
                    </a:p>
                    <a:p>
                      <a:pPr marL="285750" indent="-285750">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There are up to three Options to choose from depending on the chosen NEC4 contract. </a:t>
                      </a:r>
                    </a:p>
                    <a:p>
                      <a:pPr marL="285750" indent="-285750">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Note: National Highways uses Option W2 as a default.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3106929"/>
                  </a:ext>
                </a:extLst>
              </a:tr>
              <a:tr h="597977">
                <a:tc>
                  <a:txBody>
                    <a:bodyPr/>
                    <a:lstStyle/>
                    <a:p>
                      <a:r>
                        <a:rPr lang="en-GB" sz="1600" i="1" dirty="0">
                          <a:solidFill>
                            <a:schemeClr val="tx1"/>
                          </a:solidFill>
                          <a:latin typeface="Arial" panose="020B0604020202020204" pitchFamily="34" charset="0"/>
                          <a:cs typeface="Arial" panose="020B0604020202020204" pitchFamily="34" charset="0"/>
                        </a:rPr>
                        <a:t>Additional</a:t>
                      </a:r>
                      <a:r>
                        <a:rPr lang="en-GB" sz="1600" i="0" dirty="0">
                          <a:solidFill>
                            <a:schemeClr val="tx1"/>
                          </a:solidFill>
                          <a:latin typeface="Arial" panose="020B0604020202020204" pitchFamily="34" charset="0"/>
                          <a:cs typeface="Arial" panose="020B0604020202020204" pitchFamily="34" charset="0"/>
                        </a:rPr>
                        <a:t> </a:t>
                      </a:r>
                      <a:r>
                        <a:rPr lang="en-GB" sz="1600" i="1" dirty="0">
                          <a:solidFill>
                            <a:schemeClr val="tx1"/>
                          </a:solidFill>
                          <a:latin typeface="Arial" panose="020B0604020202020204" pitchFamily="34" charset="0"/>
                          <a:cs typeface="Arial" panose="020B0604020202020204" pitchFamily="34" charset="0"/>
                        </a:rPr>
                        <a:t>conditions of contract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a:solidFill>
                            <a:schemeClr val="tx1"/>
                          </a:solidFill>
                          <a:latin typeface="Arial" panose="020B0604020202020204" pitchFamily="34" charset="0"/>
                          <a:cs typeface="Arial" panose="020B0604020202020204" pitchFamily="34" charset="0"/>
                        </a:rPr>
                        <a:t>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National Highways’ bespoke </a:t>
                      </a:r>
                      <a:r>
                        <a:rPr lang="en-GB" sz="1600" i="1" dirty="0">
                          <a:solidFill>
                            <a:schemeClr val="tx1"/>
                          </a:solidFill>
                          <a:latin typeface="Arial" panose="020B0604020202020204" pitchFamily="34" charset="0"/>
                          <a:cs typeface="Arial" panose="020B0604020202020204" pitchFamily="34" charset="0"/>
                        </a:rPr>
                        <a:t>conditions of contract </a:t>
                      </a:r>
                      <a:r>
                        <a:rPr lang="en-GB" sz="1600" i="0" dirty="0">
                          <a:solidFill>
                            <a:schemeClr val="tx1"/>
                          </a:solidFill>
                          <a:latin typeface="Arial" panose="020B0604020202020204" pitchFamily="34" charset="0"/>
                          <a:cs typeface="Arial" panose="020B0604020202020204" pitchFamily="34" charset="0"/>
                        </a:rPr>
                        <a:t>and amendments to NEC core clauses.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194649"/>
                  </a:ext>
                </a:extLst>
              </a:tr>
            </a:tbl>
          </a:graphicData>
        </a:graphic>
      </p:graphicFrame>
    </p:spTree>
    <p:extLst>
      <p:ext uri="{BB962C8B-B14F-4D97-AF65-F5344CB8AC3E}">
        <p14:creationId xmlns:p14="http://schemas.microsoft.com/office/powerpoint/2010/main" val="1803122855"/>
      </p:ext>
    </p:extLst>
  </p:cSld>
  <p:clrMapOvr>
    <a:masterClrMapping/>
  </p:clrMapOvr>
  <p:transition spd="slow" advTm="81729">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870651-6E5B-8A50-5B0F-0384D9D5E817}"/>
              </a:ext>
            </a:extLst>
          </p:cNvPr>
          <p:cNvSpPr/>
          <p:nvPr/>
        </p:nvSpPr>
        <p:spPr>
          <a:xfrm>
            <a:off x="9540782" y="5479666"/>
            <a:ext cx="2598243" cy="1270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7348CA7-82FF-431D-B47D-03BEBDC093A3}"/>
              </a:ext>
            </a:extLst>
          </p:cNvPr>
          <p:cNvSpPr/>
          <p:nvPr/>
        </p:nvSpPr>
        <p:spPr>
          <a:xfrm>
            <a:off x="849265" y="1307329"/>
            <a:ext cx="9824285" cy="94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342900" indent="-342900">
              <a:spcBef>
                <a:spcPts val="600"/>
              </a:spcBef>
              <a:spcAft>
                <a:spcPts val="1200"/>
              </a:spcAft>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The </a:t>
            </a:r>
            <a:r>
              <a:rPr lang="en-GB" sz="2000" i="1" dirty="0">
                <a:solidFill>
                  <a:srgbClr val="002060"/>
                </a:solidFill>
                <a:latin typeface="Arial" panose="020B0604020202020204" pitchFamily="34" charset="0"/>
                <a:cs typeface="Arial" panose="020B0604020202020204" pitchFamily="34" charset="0"/>
              </a:rPr>
              <a:t>conditions of contract </a:t>
            </a:r>
            <a:r>
              <a:rPr lang="en-GB" sz="2000" dirty="0">
                <a:solidFill>
                  <a:srgbClr val="002060"/>
                </a:solidFill>
                <a:latin typeface="Arial" panose="020B0604020202020204" pitchFamily="34" charset="0"/>
                <a:cs typeface="Arial" panose="020B0604020202020204" pitchFamily="34" charset="0"/>
              </a:rPr>
              <a:t>are organised in the following structure</a:t>
            </a:r>
          </a:p>
          <a:p>
            <a:pPr marL="342900" indent="-342900">
              <a:spcBef>
                <a:spcPts val="600"/>
              </a:spcBef>
              <a:spcAft>
                <a:spcPts val="1200"/>
              </a:spcAft>
              <a:buFont typeface="Wingdings" panose="05000000000000000000" pitchFamily="2" charset="2"/>
              <a:buChar char="§"/>
            </a:pPr>
            <a:endParaRPr lang="en-GB" sz="2000" dirty="0">
              <a:solidFill>
                <a:srgbClr val="002060"/>
              </a:solidFill>
              <a:latin typeface="Arial"/>
              <a:cs typeface="Arial"/>
            </a:endParaRPr>
          </a:p>
          <a:p>
            <a:pPr marL="342900" indent="-342900">
              <a:spcBef>
                <a:spcPts val="600"/>
              </a:spcBef>
              <a:spcAft>
                <a:spcPts val="1200"/>
              </a:spcAft>
              <a:buFont typeface="Wingdings" panose="05000000000000000000" pitchFamily="2" charset="2"/>
              <a:buChar char="§"/>
            </a:pPr>
            <a:endParaRPr lang="en-GB" sz="2000" dirty="0">
              <a:solidFill>
                <a:srgbClr val="002060"/>
              </a:solidFill>
              <a:latin typeface="Arial"/>
              <a:cs typeface="Arial"/>
            </a:endParaRPr>
          </a:p>
          <a:p>
            <a:pPr marL="342900" indent="-342900">
              <a:spcBef>
                <a:spcPts val="600"/>
              </a:spcBef>
              <a:spcAft>
                <a:spcPts val="1200"/>
              </a:spcAft>
              <a:buFont typeface="Wingdings" panose="05000000000000000000" pitchFamily="2" charset="2"/>
              <a:buChar char="§"/>
            </a:pPr>
            <a:endParaRPr lang="en-GB" sz="2000" dirty="0">
              <a:solidFill>
                <a:srgbClr val="002060"/>
              </a:solidFill>
              <a:latin typeface="Arial"/>
              <a:cs typeface="Arial"/>
            </a:endParaRPr>
          </a:p>
          <a:p>
            <a:pPr marL="342900" indent="-342900">
              <a:spcBef>
                <a:spcPts val="600"/>
              </a:spcBef>
              <a:spcAft>
                <a:spcPts val="1200"/>
              </a:spcAft>
              <a:buFont typeface="Wingdings" panose="05000000000000000000" pitchFamily="2" charset="2"/>
              <a:buChar char="§"/>
            </a:pPr>
            <a:endParaRPr lang="en-GB" sz="2000" dirty="0">
              <a:solidFill>
                <a:srgbClr val="002060"/>
              </a:solidFill>
              <a:latin typeface="Arial"/>
              <a:cs typeface="Arial"/>
            </a:endParaRPr>
          </a:p>
        </p:txBody>
      </p:sp>
      <p:sp>
        <p:nvSpPr>
          <p:cNvPr id="17" name="Title 1">
            <a:extLst>
              <a:ext uri="{FF2B5EF4-FFF2-40B4-BE49-F238E27FC236}">
                <a16:creationId xmlns:a16="http://schemas.microsoft.com/office/drawing/2014/main" id="{82346B97-026F-4924-A212-0EC0190E1748}"/>
              </a:ext>
            </a:extLst>
          </p:cNvPr>
          <p:cNvSpPr txBox="1">
            <a:spLocks/>
          </p:cNvSpPr>
          <p:nvPr/>
        </p:nvSpPr>
        <p:spPr>
          <a:xfrm>
            <a:off x="550863" y="165328"/>
            <a:ext cx="11090275" cy="942382"/>
          </a:xfrm>
          <a:prstGeom prst="rect">
            <a:avLst/>
          </a:prstGeom>
        </p:spPr>
        <p:txBody>
          <a:bodyPr lIns="91440" tIns="45720" rIns="91440" bIns="45720" anchor="ctr">
            <a:normAutofit/>
          </a:bodyPr>
          <a:lstStyle>
            <a:lvl1pPr algn="l" defTabSz="914354" rtl="0" eaLnBrk="1" latinLnBrk="0" hangingPunct="1">
              <a:lnSpc>
                <a:spcPct val="90000"/>
              </a:lnSpc>
              <a:spcBef>
                <a:spcPct val="0"/>
              </a:spcBef>
              <a:buNone/>
              <a:defRPr sz="3200" b="1" kern="1200">
                <a:solidFill>
                  <a:srgbClr val="002E5F"/>
                </a:solidFill>
                <a:latin typeface="Arial" panose="020B0604020202020204" pitchFamily="34" charset="0"/>
                <a:ea typeface="+mj-ea"/>
                <a:cs typeface="Arial" panose="020B0604020202020204" pitchFamily="34" charset="0"/>
              </a:defRPr>
            </a:lvl1pPr>
          </a:lstStyle>
          <a:p>
            <a:r>
              <a:rPr lang="en-GB" dirty="0">
                <a:latin typeface="Arial"/>
                <a:cs typeface="Arial"/>
              </a:rPr>
              <a:t>Long form contracts structure</a:t>
            </a:r>
          </a:p>
        </p:txBody>
      </p:sp>
      <p:graphicFrame>
        <p:nvGraphicFramePr>
          <p:cNvPr id="5" name="Diagram 4">
            <a:extLst>
              <a:ext uri="{FF2B5EF4-FFF2-40B4-BE49-F238E27FC236}">
                <a16:creationId xmlns:a16="http://schemas.microsoft.com/office/drawing/2014/main" id="{1FABAD85-84A8-3118-F577-6133AED30D73}"/>
              </a:ext>
            </a:extLst>
          </p:cNvPr>
          <p:cNvGraphicFramePr/>
          <p:nvPr/>
        </p:nvGraphicFramePr>
        <p:xfrm>
          <a:off x="213811" y="1870090"/>
          <a:ext cx="11587395" cy="1848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697EDA21-9CD8-4CE8-CE09-0DE44970A535}"/>
              </a:ext>
            </a:extLst>
          </p:cNvPr>
          <p:cNvGraphicFramePr/>
          <p:nvPr/>
        </p:nvGraphicFramePr>
        <p:xfrm>
          <a:off x="226302" y="2940638"/>
          <a:ext cx="11587395" cy="184810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a:extLst>
              <a:ext uri="{FF2B5EF4-FFF2-40B4-BE49-F238E27FC236}">
                <a16:creationId xmlns:a16="http://schemas.microsoft.com/office/drawing/2014/main" id="{1258615E-E360-8821-B738-A341BD92EA90}"/>
              </a:ext>
            </a:extLst>
          </p:cNvPr>
          <p:cNvGraphicFramePr/>
          <p:nvPr/>
        </p:nvGraphicFramePr>
        <p:xfrm>
          <a:off x="246288" y="4011186"/>
          <a:ext cx="11587395" cy="184810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Diagram 8">
            <a:extLst>
              <a:ext uri="{FF2B5EF4-FFF2-40B4-BE49-F238E27FC236}">
                <a16:creationId xmlns:a16="http://schemas.microsoft.com/office/drawing/2014/main" id="{722F61BA-417C-25FF-335A-8F4A384B9ADF}"/>
              </a:ext>
            </a:extLst>
          </p:cNvPr>
          <p:cNvGraphicFramePr/>
          <p:nvPr/>
        </p:nvGraphicFramePr>
        <p:xfrm>
          <a:off x="213810" y="5081734"/>
          <a:ext cx="11587395" cy="184810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1554784347"/>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939EE-4B44-4ED8-A220-84EA9DD8D45C}"/>
              </a:ext>
            </a:extLst>
          </p:cNvPr>
          <p:cNvSpPr>
            <a:spLocks noGrp="1"/>
          </p:cNvSpPr>
          <p:nvPr>
            <p:ph type="title"/>
          </p:nvPr>
        </p:nvSpPr>
        <p:spPr>
          <a:xfrm>
            <a:off x="480855" y="346190"/>
            <a:ext cx="11090275" cy="942382"/>
          </a:xfrm>
        </p:spPr>
        <p:txBody>
          <a:bodyPr/>
          <a:lstStyle/>
          <a:p>
            <a:r>
              <a:rPr lang="en-GB" dirty="0"/>
              <a:t>Selecting the Appropriate Main Option</a:t>
            </a:r>
          </a:p>
        </p:txBody>
      </p:sp>
      <p:graphicFrame>
        <p:nvGraphicFramePr>
          <p:cNvPr id="4" name="Table 4">
            <a:extLst>
              <a:ext uri="{FF2B5EF4-FFF2-40B4-BE49-F238E27FC236}">
                <a16:creationId xmlns:a16="http://schemas.microsoft.com/office/drawing/2014/main" id="{A9CCB904-968F-4022-8348-31585FEA6D92}"/>
              </a:ext>
            </a:extLst>
          </p:cNvPr>
          <p:cNvGraphicFramePr>
            <a:graphicFrameLocks noGrp="1"/>
          </p:cNvGraphicFramePr>
          <p:nvPr>
            <p:ph idx="1"/>
            <p:extLst>
              <p:ext uri="{D42A27DB-BD31-4B8C-83A1-F6EECF244321}">
                <p14:modId xmlns:p14="http://schemas.microsoft.com/office/powerpoint/2010/main" val="3055139082"/>
              </p:ext>
            </p:extLst>
          </p:nvPr>
        </p:nvGraphicFramePr>
        <p:xfrm>
          <a:off x="512987" y="2507478"/>
          <a:ext cx="10661301" cy="2926921"/>
        </p:xfrm>
        <a:graphic>
          <a:graphicData uri="http://schemas.openxmlformats.org/drawingml/2006/table">
            <a:tbl>
              <a:tblPr firstRow="1" bandRow="1">
                <a:tableStyleId>{7E9639D4-E3E2-4D34-9284-5A2195B3D0D7}</a:tableStyleId>
              </a:tblPr>
              <a:tblGrid>
                <a:gridCol w="938623">
                  <a:extLst>
                    <a:ext uri="{9D8B030D-6E8A-4147-A177-3AD203B41FA5}">
                      <a16:colId xmlns:a16="http://schemas.microsoft.com/office/drawing/2014/main" val="2374399268"/>
                    </a:ext>
                  </a:extLst>
                </a:gridCol>
                <a:gridCol w="2015783">
                  <a:extLst>
                    <a:ext uri="{9D8B030D-6E8A-4147-A177-3AD203B41FA5}">
                      <a16:colId xmlns:a16="http://schemas.microsoft.com/office/drawing/2014/main" val="610112311"/>
                    </a:ext>
                  </a:extLst>
                </a:gridCol>
                <a:gridCol w="920928">
                  <a:extLst>
                    <a:ext uri="{9D8B030D-6E8A-4147-A177-3AD203B41FA5}">
                      <a16:colId xmlns:a16="http://schemas.microsoft.com/office/drawing/2014/main" val="1062817398"/>
                    </a:ext>
                  </a:extLst>
                </a:gridCol>
                <a:gridCol w="920928">
                  <a:extLst>
                    <a:ext uri="{9D8B030D-6E8A-4147-A177-3AD203B41FA5}">
                      <a16:colId xmlns:a16="http://schemas.microsoft.com/office/drawing/2014/main" val="4281064886"/>
                    </a:ext>
                  </a:extLst>
                </a:gridCol>
                <a:gridCol w="920928">
                  <a:extLst>
                    <a:ext uri="{9D8B030D-6E8A-4147-A177-3AD203B41FA5}">
                      <a16:colId xmlns:a16="http://schemas.microsoft.com/office/drawing/2014/main" val="2443469348"/>
                    </a:ext>
                  </a:extLst>
                </a:gridCol>
                <a:gridCol w="920928">
                  <a:extLst>
                    <a:ext uri="{9D8B030D-6E8A-4147-A177-3AD203B41FA5}">
                      <a16:colId xmlns:a16="http://schemas.microsoft.com/office/drawing/2014/main" val="3257186192"/>
                    </a:ext>
                  </a:extLst>
                </a:gridCol>
                <a:gridCol w="4023183">
                  <a:extLst>
                    <a:ext uri="{9D8B030D-6E8A-4147-A177-3AD203B41FA5}">
                      <a16:colId xmlns:a16="http://schemas.microsoft.com/office/drawing/2014/main" val="1779967322"/>
                    </a:ext>
                  </a:extLst>
                </a:gridCol>
              </a:tblGrid>
              <a:tr h="397081">
                <a:tc>
                  <a:txBody>
                    <a:bodyPr/>
                    <a:lstStyle/>
                    <a:p>
                      <a:pPr algn="ctr"/>
                      <a:r>
                        <a:rPr lang="en-GB" sz="1600" dirty="0">
                          <a:solidFill>
                            <a:schemeClr val="tx1"/>
                          </a:solidFill>
                          <a:latin typeface="Arial" panose="020B0604020202020204" pitchFamily="34" charset="0"/>
                          <a:cs typeface="Arial" panose="020B0604020202020204" pitchFamily="34" charset="0"/>
                        </a:rPr>
                        <a:t>Option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600">
                          <a:solidFill>
                            <a:schemeClr val="tx1"/>
                          </a:solidFill>
                          <a:latin typeface="Arial" panose="020B0604020202020204" pitchFamily="34" charset="0"/>
                          <a:cs typeface="Arial" panose="020B0604020202020204" pitchFamily="34" charset="0"/>
                        </a:rPr>
                        <a:t>Title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600">
                          <a:solidFill>
                            <a:schemeClr val="tx1"/>
                          </a:solidFill>
                          <a:latin typeface="Arial" panose="020B0604020202020204" pitchFamily="34" charset="0"/>
                          <a:cs typeface="Arial" panose="020B0604020202020204" pitchFamily="34" charset="0"/>
                        </a:rPr>
                        <a:t>ECC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600">
                          <a:solidFill>
                            <a:schemeClr val="tx1"/>
                          </a:solidFill>
                          <a:latin typeface="Arial" panose="020B0604020202020204" pitchFamily="34" charset="0"/>
                          <a:cs typeface="Arial" panose="020B0604020202020204" pitchFamily="34" charset="0"/>
                        </a:rPr>
                        <a:t>PSC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TSC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600">
                          <a:solidFill>
                            <a:schemeClr val="tx1"/>
                          </a:solidFill>
                          <a:latin typeface="Arial" panose="020B0604020202020204" pitchFamily="34" charset="0"/>
                          <a:cs typeface="Arial" panose="020B0604020202020204" pitchFamily="34" charset="0"/>
                        </a:rPr>
                        <a:t>Consideration(s)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674702092"/>
                  </a:ext>
                </a:extLst>
              </a:tr>
              <a:tr h="1508678">
                <a:tc>
                  <a:txBody>
                    <a:bodyPr/>
                    <a:lstStyle/>
                    <a:p>
                      <a:pPr algn="ctr"/>
                      <a:r>
                        <a:rPr lang="en-GB" sz="1600">
                          <a:solidFill>
                            <a:schemeClr val="tx1"/>
                          </a:solidFill>
                          <a:latin typeface="Arial" panose="020B0604020202020204" pitchFamily="34" charset="0"/>
                          <a:cs typeface="Arial" panose="020B0604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solidFill>
                            <a:schemeClr val="tx1"/>
                          </a:solidFill>
                          <a:latin typeface="Arial" panose="020B0604020202020204" pitchFamily="34" charset="0"/>
                          <a:cs typeface="Arial" panose="020B0604020202020204" pitchFamily="34" charset="0"/>
                        </a:rPr>
                        <a:t>Priced contract with Activity Schedule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GB" sz="16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GB" sz="16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solidFill>
                            <a:schemeClr val="tx1"/>
                          </a:solidFill>
                          <a:latin typeface="Arial" panose="020B0604020202020204" pitchFamily="34" charset="0"/>
                          <a:cs typeface="Arial" panose="020B0604020202020204" pitchFamily="34" charset="0"/>
                          <a:sym typeface="Wingdings" panose="05000000000000000000" pitchFamily="2" charset="2"/>
                        </a:rPr>
                        <a:t> (with price list)</a:t>
                      </a:r>
                      <a:endParaRPr lang="en-GB" sz="16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lang="en-GB" sz="1600" dirty="0">
                        <a:solidFill>
                          <a:schemeClr val="tx1"/>
                        </a:solidFill>
                        <a:latin typeface="Arial" panose="020B0604020202020204" pitchFamily="34" charset="0"/>
                        <a:cs typeface="Arial" panose="020B0604020202020204" pitchFamily="34" charset="0"/>
                      </a:endParaRPr>
                    </a:p>
                    <a:p>
                      <a:pPr marL="0" marR="0" lvl="0" indent="0" algn="ctr" defTabSz="914354"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X</a:t>
                      </a:r>
                    </a:p>
                    <a:p>
                      <a:pPr algn="ctr"/>
                      <a:endParaRPr lang="en-GB" sz="16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lang="en-GB" sz="1600" dirty="0">
                          <a:solidFill>
                            <a:schemeClr val="tx1"/>
                          </a:solidFill>
                          <a:latin typeface="Arial" panose="020B0604020202020204" pitchFamily="34" charset="0"/>
                          <a:cs typeface="Arial" panose="020B0604020202020204" pitchFamily="34" charset="0"/>
                        </a:rPr>
                        <a:t>For Priced contracts, the financial risk lies with the </a:t>
                      </a:r>
                      <a:r>
                        <a:rPr lang="en-GB" sz="1600" i="1" dirty="0">
                          <a:solidFill>
                            <a:schemeClr val="tx1"/>
                          </a:solidFill>
                          <a:latin typeface="Arial" panose="020B0604020202020204" pitchFamily="34" charset="0"/>
                          <a:cs typeface="Arial" panose="020B0604020202020204" pitchFamily="34" charset="0"/>
                        </a:rPr>
                        <a:t>Contractor/Consultant</a:t>
                      </a:r>
                      <a:r>
                        <a:rPr lang="en-GB" sz="1600" dirty="0">
                          <a:solidFill>
                            <a:schemeClr val="tx1"/>
                          </a:solidFill>
                          <a:latin typeface="Arial" panose="020B0604020202020204" pitchFamily="34" charset="0"/>
                          <a:cs typeface="Arial" panose="020B0604020202020204" pitchFamily="34" charset="0"/>
                        </a:rPr>
                        <a:t>.  </a:t>
                      </a:r>
                    </a:p>
                    <a:p>
                      <a:pPr algn="l"/>
                      <a:endParaRPr lang="en-GB" sz="1600" dirty="0">
                        <a:solidFill>
                          <a:schemeClr val="tx1"/>
                        </a:solidFill>
                        <a:latin typeface="Arial" panose="020B0604020202020204" pitchFamily="34" charset="0"/>
                        <a:cs typeface="Arial" panose="020B0604020202020204" pitchFamily="34" charset="0"/>
                      </a:endParaRPr>
                    </a:p>
                    <a:p>
                      <a:pPr algn="l"/>
                      <a:r>
                        <a:rPr lang="en-GB" sz="1600" dirty="0">
                          <a:solidFill>
                            <a:schemeClr val="tx1"/>
                          </a:solidFill>
                          <a:latin typeface="Arial" panose="020B0604020202020204" pitchFamily="34" charset="0"/>
                          <a:cs typeface="Arial" panose="020B0604020202020204" pitchFamily="34" charset="0"/>
                        </a:rPr>
                        <a:t>From a </a:t>
                      </a:r>
                      <a:r>
                        <a:rPr lang="en-GB" sz="1600" i="1" dirty="0">
                          <a:solidFill>
                            <a:schemeClr val="tx1"/>
                          </a:solidFill>
                          <a:latin typeface="Arial" panose="020B0604020202020204" pitchFamily="34" charset="0"/>
                          <a:cs typeface="Arial" panose="020B0604020202020204" pitchFamily="34" charset="0"/>
                        </a:rPr>
                        <a:t>Client</a:t>
                      </a:r>
                      <a:r>
                        <a:rPr lang="en-GB" sz="1600" dirty="0">
                          <a:solidFill>
                            <a:schemeClr val="tx1"/>
                          </a:solidFill>
                          <a:latin typeface="Arial" panose="020B0604020202020204" pitchFamily="34" charset="0"/>
                          <a:cs typeface="Arial" panose="020B0604020202020204" pitchFamily="34" charset="0"/>
                        </a:rPr>
                        <a:t> perspective, it is important to have an understanding of the full Scope of </a:t>
                      </a:r>
                      <a:r>
                        <a:rPr lang="en-GB" sz="1600" i="1" dirty="0">
                          <a:solidFill>
                            <a:schemeClr val="tx1"/>
                          </a:solidFill>
                          <a:latin typeface="Arial" panose="020B0604020202020204" pitchFamily="34" charset="0"/>
                          <a:cs typeface="Arial" panose="020B0604020202020204" pitchFamily="34" charset="0"/>
                        </a:rPr>
                        <a:t>works</a:t>
                      </a:r>
                      <a:r>
                        <a:rPr lang="en-GB" sz="1600" i="0" dirty="0">
                          <a:solidFill>
                            <a:schemeClr val="tx1"/>
                          </a:solidFill>
                          <a:latin typeface="Arial" panose="020B0604020202020204" pitchFamily="34" charset="0"/>
                          <a:cs typeface="Arial" panose="020B0604020202020204" pitchFamily="34" charset="0"/>
                        </a:rPr>
                        <a:t>/</a:t>
                      </a:r>
                      <a:r>
                        <a:rPr lang="en-GB" sz="1600" i="1" dirty="0">
                          <a:solidFill>
                            <a:schemeClr val="tx1"/>
                          </a:solidFill>
                          <a:latin typeface="Arial" panose="020B0604020202020204" pitchFamily="34" charset="0"/>
                          <a:cs typeface="Arial" panose="020B0604020202020204" pitchFamily="34" charset="0"/>
                        </a:rPr>
                        <a:t>services</a:t>
                      </a:r>
                      <a:r>
                        <a:rPr lang="en-GB" sz="1600" dirty="0">
                          <a:solidFill>
                            <a:schemeClr val="tx1"/>
                          </a:solidFill>
                          <a:latin typeface="Arial" panose="020B0604020202020204" pitchFamily="34" charset="0"/>
                          <a:cs typeface="Arial" panose="020B0604020202020204" pitchFamily="34" charset="0"/>
                        </a:rPr>
                        <a:t> and clarity of what you are asking the </a:t>
                      </a:r>
                      <a:r>
                        <a:rPr lang="en-GB" sz="1600" i="1" dirty="0">
                          <a:solidFill>
                            <a:schemeClr val="tx1"/>
                          </a:solidFill>
                          <a:latin typeface="Arial" panose="020B0604020202020204" pitchFamily="34" charset="0"/>
                          <a:cs typeface="Arial" panose="020B0604020202020204" pitchFamily="34" charset="0"/>
                        </a:rPr>
                        <a:t>Contractor</a:t>
                      </a:r>
                      <a:r>
                        <a:rPr lang="en-GB" sz="1600" i="0" dirty="0">
                          <a:solidFill>
                            <a:schemeClr val="tx1"/>
                          </a:solidFill>
                          <a:latin typeface="Arial" panose="020B0604020202020204" pitchFamily="34" charset="0"/>
                          <a:cs typeface="Arial" panose="020B0604020202020204" pitchFamily="34" charset="0"/>
                        </a:rPr>
                        <a:t>/</a:t>
                      </a:r>
                      <a:r>
                        <a:rPr lang="en-GB" sz="1600" i="1" dirty="0">
                          <a:solidFill>
                            <a:schemeClr val="tx1"/>
                          </a:solidFill>
                          <a:latin typeface="Arial" panose="020B0604020202020204" pitchFamily="34" charset="0"/>
                          <a:cs typeface="Arial" panose="020B0604020202020204" pitchFamily="34" charset="0"/>
                        </a:rPr>
                        <a:t>Consultant</a:t>
                      </a:r>
                      <a:r>
                        <a:rPr lang="en-GB" sz="1600" dirty="0">
                          <a:solidFill>
                            <a:schemeClr val="tx1"/>
                          </a:solidFill>
                          <a:latin typeface="Arial" panose="020B0604020202020204" pitchFamily="34" charset="0"/>
                          <a:cs typeface="Arial" panose="020B0604020202020204" pitchFamily="34" charset="0"/>
                        </a:rPr>
                        <a:t> for. This will allow the </a:t>
                      </a:r>
                      <a:r>
                        <a:rPr lang="en-GB" sz="1600" i="1" dirty="0">
                          <a:solidFill>
                            <a:schemeClr val="tx1"/>
                          </a:solidFill>
                          <a:latin typeface="Arial" panose="020B0604020202020204" pitchFamily="34" charset="0"/>
                          <a:cs typeface="Arial" panose="020B0604020202020204" pitchFamily="34" charset="0"/>
                        </a:rPr>
                        <a:t>Contractor</a:t>
                      </a:r>
                      <a:r>
                        <a:rPr lang="en-GB" sz="1600" i="0" dirty="0">
                          <a:solidFill>
                            <a:schemeClr val="tx1"/>
                          </a:solidFill>
                          <a:latin typeface="Arial" panose="020B0604020202020204" pitchFamily="34" charset="0"/>
                          <a:cs typeface="Arial" panose="020B0604020202020204" pitchFamily="34" charset="0"/>
                        </a:rPr>
                        <a:t>/</a:t>
                      </a:r>
                      <a:r>
                        <a:rPr lang="en-GB" sz="1600" i="1" dirty="0">
                          <a:solidFill>
                            <a:schemeClr val="tx1"/>
                          </a:solidFill>
                          <a:latin typeface="Arial" panose="020B0604020202020204" pitchFamily="34" charset="0"/>
                          <a:cs typeface="Arial" panose="020B0604020202020204" pitchFamily="34" charset="0"/>
                        </a:rPr>
                        <a:t>Consultant</a:t>
                      </a:r>
                      <a:r>
                        <a:rPr lang="en-GB" sz="1600" dirty="0">
                          <a:solidFill>
                            <a:schemeClr val="tx1"/>
                          </a:solidFill>
                          <a:latin typeface="Arial" panose="020B0604020202020204" pitchFamily="34" charset="0"/>
                          <a:cs typeface="Arial" panose="020B0604020202020204" pitchFamily="34" charset="0"/>
                        </a:rPr>
                        <a:t> to define and provide an efficient way of pricing.  </a:t>
                      </a:r>
                      <a:endParaRPr lang="en-GB" sz="1600" dirty="0">
                        <a:solidFill>
                          <a:schemeClr val="tx1"/>
                        </a:solidFill>
                        <a:highlight>
                          <a:srgbClr val="FFFF00"/>
                        </a:highligh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9978549"/>
                  </a:ext>
                </a:extLst>
              </a:tr>
              <a:tr h="601777">
                <a:tc>
                  <a:txBody>
                    <a:bodyPr/>
                    <a:lstStyle/>
                    <a:p>
                      <a:pPr algn="ctr"/>
                      <a:r>
                        <a:rPr lang="en-GB" sz="1600">
                          <a:solidFill>
                            <a:schemeClr val="tx1"/>
                          </a:solidFill>
                          <a:latin typeface="Arial" panose="020B0604020202020204" pitchFamily="34" charset="0"/>
                          <a:cs typeface="Arial" panose="020B0604020202020204" pitchFamily="34"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solidFill>
                            <a:schemeClr val="tx1"/>
                          </a:solidFill>
                          <a:latin typeface="Arial" panose="020B0604020202020204" pitchFamily="34" charset="0"/>
                          <a:cs typeface="Arial" panose="020B0604020202020204" pitchFamily="34" charset="0"/>
                        </a:rPr>
                        <a:t>Priced contract with Bill of Quantities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GB" sz="16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a:solidFill>
                            <a:schemeClr val="tx1"/>
                          </a:solidFill>
                          <a:latin typeface="Arial" panose="020B0604020202020204" pitchFamily="34" charset="0"/>
                          <a:cs typeface="Arial" panose="020B0604020202020204" pitchFamily="34"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solidFill>
                            <a:schemeClr val="tx1"/>
                          </a:solidFill>
                          <a:latin typeface="Arial" panose="020B0604020202020204" pitchFamily="34" charset="0"/>
                          <a:cs typeface="Arial" panose="020B0604020202020204" pitchFamily="34"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lang="en-GB" sz="1600" dirty="0">
                        <a:solidFill>
                          <a:schemeClr val="tx1"/>
                        </a:solidFill>
                        <a:latin typeface="Arial" panose="020B0604020202020204" pitchFamily="34" charset="0"/>
                        <a:cs typeface="Arial" panose="020B0604020202020204" pitchFamily="34" charset="0"/>
                      </a:endParaRPr>
                    </a:p>
                    <a:p>
                      <a:pPr marL="0" marR="0" lvl="0" indent="0" algn="ctr" defTabSz="914354"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X</a:t>
                      </a:r>
                    </a:p>
                    <a:p>
                      <a:pPr algn="ctr"/>
                      <a:endParaRPr lang="en-GB" sz="16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GB" sz="1600"/>
                    </a:p>
                  </a:txBody>
                  <a:tcPr anchor="ctr"/>
                </a:tc>
                <a:extLst>
                  <a:ext uri="{0D108BD9-81ED-4DB2-BD59-A6C34878D82A}">
                    <a16:rowId xmlns:a16="http://schemas.microsoft.com/office/drawing/2014/main" val="62293323"/>
                  </a:ext>
                </a:extLst>
              </a:tr>
            </a:tbl>
          </a:graphicData>
        </a:graphic>
      </p:graphicFrame>
      <p:sp>
        <p:nvSpPr>
          <p:cNvPr id="5" name="TextBox 4">
            <a:extLst>
              <a:ext uri="{FF2B5EF4-FFF2-40B4-BE49-F238E27FC236}">
                <a16:creationId xmlns:a16="http://schemas.microsoft.com/office/drawing/2014/main" id="{AE3EEC05-5AA4-4DF1-817C-C30A241475E2}"/>
              </a:ext>
            </a:extLst>
          </p:cNvPr>
          <p:cNvSpPr txBox="1"/>
          <p:nvPr/>
        </p:nvSpPr>
        <p:spPr>
          <a:xfrm>
            <a:off x="480855" y="1242211"/>
            <a:ext cx="6828834" cy="1015663"/>
          </a:xfrm>
          <a:prstGeom prst="rect">
            <a:avLst/>
          </a:prstGeom>
          <a:noFill/>
          <a:ln w="12700">
            <a:noFill/>
          </a:ln>
        </p:spPr>
        <p:txBody>
          <a:bodyPr wrap="square" rtlCol="0">
            <a:spAutoFit/>
          </a:bodyPr>
          <a:lstStyle/>
          <a:p>
            <a:r>
              <a:rPr lang="en-GB" sz="2000" dirty="0">
                <a:solidFill>
                  <a:srgbClr val="002060"/>
                </a:solidFill>
                <a:latin typeface="Arial" panose="020B0604020202020204" pitchFamily="34" charset="0"/>
                <a:cs typeface="Arial" panose="020B0604020202020204" pitchFamily="34" charset="0"/>
              </a:rPr>
              <a:t>National Highways select the Main Option which is appropriate to the type of contract and aligned with the Commercial &amp; Procurement Strategy. </a:t>
            </a:r>
          </a:p>
        </p:txBody>
      </p:sp>
      <p:grpSp>
        <p:nvGrpSpPr>
          <p:cNvPr id="25" name="Group 24">
            <a:extLst>
              <a:ext uri="{FF2B5EF4-FFF2-40B4-BE49-F238E27FC236}">
                <a16:creationId xmlns:a16="http://schemas.microsoft.com/office/drawing/2014/main" id="{F3F78B9D-1904-403F-B21D-0DE15B321540}"/>
              </a:ext>
            </a:extLst>
          </p:cNvPr>
          <p:cNvGrpSpPr/>
          <p:nvPr/>
        </p:nvGrpSpPr>
        <p:grpSpPr>
          <a:xfrm>
            <a:off x="7828911" y="1168689"/>
            <a:ext cx="3345379" cy="1152633"/>
            <a:chOff x="7828911" y="1168689"/>
            <a:chExt cx="3345379" cy="1152633"/>
          </a:xfrm>
        </p:grpSpPr>
        <p:sp>
          <p:nvSpPr>
            <p:cNvPr id="8" name="Rectangle: Rounded Corners 7">
              <a:extLst>
                <a:ext uri="{FF2B5EF4-FFF2-40B4-BE49-F238E27FC236}">
                  <a16:creationId xmlns:a16="http://schemas.microsoft.com/office/drawing/2014/main" id="{6770C10A-3245-415C-8198-73ECC85616DF}"/>
                </a:ext>
              </a:extLst>
            </p:cNvPr>
            <p:cNvSpPr/>
            <p:nvPr/>
          </p:nvSpPr>
          <p:spPr>
            <a:xfrm>
              <a:off x="7828911" y="1535869"/>
              <a:ext cx="3315563" cy="336015"/>
            </a:xfrm>
            <a:prstGeom prst="roundRect">
              <a:avLst/>
            </a:prstGeom>
            <a:solidFill>
              <a:schemeClr val="accent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B3DF676E-FE0E-4D94-ABE9-350C3D22A44A}"/>
                </a:ext>
              </a:extLst>
            </p:cNvPr>
            <p:cNvCxnSpPr>
              <a:cxnSpLocks/>
            </p:cNvCxnSpPr>
            <p:nvPr/>
          </p:nvCxnSpPr>
          <p:spPr>
            <a:xfrm>
              <a:off x="10163148" y="146344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40D0BB6-D019-4B17-A21A-2E260B5BAA95}"/>
                </a:ext>
              </a:extLst>
            </p:cNvPr>
            <p:cNvSpPr txBox="1"/>
            <p:nvPr/>
          </p:nvSpPr>
          <p:spPr>
            <a:xfrm>
              <a:off x="8097594" y="1168689"/>
              <a:ext cx="2676072" cy="261610"/>
            </a:xfrm>
            <a:prstGeom prst="rect">
              <a:avLst/>
            </a:prstGeom>
            <a:noFill/>
          </p:spPr>
          <p:txBody>
            <a:bodyPr wrap="square">
              <a:spAutoFit/>
            </a:bodyPr>
            <a:lstStyle/>
            <a:p>
              <a:pPr algn="ctr"/>
              <a:r>
                <a:rPr lang="en-GB" sz="1100" b="1">
                  <a:latin typeface="Arial" panose="020B0604020202020204" pitchFamily="34" charset="0"/>
                  <a:ea typeface="Calibri" panose="020F0502020204030204" pitchFamily="34" charset="0"/>
                  <a:cs typeface="Arial" panose="020B0604020202020204" pitchFamily="34" charset="0"/>
                </a:rPr>
                <a:t>Increasing </a:t>
              </a:r>
              <a:r>
                <a:rPr lang="en-GB" sz="1100" b="1" i="1">
                  <a:latin typeface="Arial" panose="020B0604020202020204" pitchFamily="34" charset="0"/>
                  <a:ea typeface="Calibri" panose="020F0502020204030204" pitchFamily="34" charset="0"/>
                  <a:cs typeface="Arial" panose="020B0604020202020204" pitchFamily="34" charset="0"/>
                </a:rPr>
                <a:t>Client</a:t>
              </a:r>
              <a:r>
                <a:rPr lang="en-GB" sz="1100" b="1">
                  <a:latin typeface="Arial" panose="020B0604020202020204" pitchFamily="34" charset="0"/>
                  <a:ea typeface="Calibri" panose="020F0502020204030204" pitchFamily="34" charset="0"/>
                  <a:cs typeface="Arial" panose="020B0604020202020204" pitchFamily="34" charset="0"/>
                </a:rPr>
                <a:t> Risk</a:t>
              </a:r>
            </a:p>
          </p:txBody>
        </p:sp>
        <p:sp>
          <p:nvSpPr>
            <p:cNvPr id="12" name="TextBox 11">
              <a:extLst>
                <a:ext uri="{FF2B5EF4-FFF2-40B4-BE49-F238E27FC236}">
                  <a16:creationId xmlns:a16="http://schemas.microsoft.com/office/drawing/2014/main" id="{AE806C1A-05FB-4104-A507-1C8DE078F950}"/>
                </a:ext>
              </a:extLst>
            </p:cNvPr>
            <p:cNvSpPr txBox="1"/>
            <p:nvPr/>
          </p:nvSpPr>
          <p:spPr>
            <a:xfrm>
              <a:off x="10548001" y="1521364"/>
              <a:ext cx="396708" cy="369332"/>
            </a:xfrm>
            <a:prstGeom prst="rect">
              <a:avLst/>
            </a:prstGeom>
            <a:noFill/>
          </p:spPr>
          <p:txBody>
            <a:bodyPr wrap="square" rtlCol="0">
              <a:spAutoFit/>
            </a:bodyPr>
            <a:lstStyle/>
            <a:p>
              <a:r>
                <a:rPr lang="en-GB">
                  <a:solidFill>
                    <a:schemeClr val="bg1"/>
                  </a:solidFill>
                </a:rPr>
                <a:t>E</a:t>
              </a:r>
            </a:p>
          </p:txBody>
        </p:sp>
        <p:sp>
          <p:nvSpPr>
            <p:cNvPr id="13" name="TextBox 12">
              <a:extLst>
                <a:ext uri="{FF2B5EF4-FFF2-40B4-BE49-F238E27FC236}">
                  <a16:creationId xmlns:a16="http://schemas.microsoft.com/office/drawing/2014/main" id="{91DD2AC1-72DE-4710-A3B1-BA54772E9C7B}"/>
                </a:ext>
              </a:extLst>
            </p:cNvPr>
            <p:cNvSpPr txBox="1"/>
            <p:nvPr/>
          </p:nvSpPr>
          <p:spPr>
            <a:xfrm>
              <a:off x="7979642" y="1529085"/>
              <a:ext cx="396708" cy="369332"/>
            </a:xfrm>
            <a:prstGeom prst="rect">
              <a:avLst/>
            </a:prstGeom>
            <a:noFill/>
          </p:spPr>
          <p:txBody>
            <a:bodyPr wrap="square" rtlCol="0">
              <a:spAutoFit/>
            </a:bodyPr>
            <a:lstStyle/>
            <a:p>
              <a:r>
                <a:rPr lang="en-GB">
                  <a:solidFill>
                    <a:schemeClr val="bg1"/>
                  </a:solidFill>
                </a:rPr>
                <a:t>A</a:t>
              </a:r>
            </a:p>
          </p:txBody>
        </p:sp>
        <p:sp>
          <p:nvSpPr>
            <p:cNvPr id="14" name="TextBox 13">
              <a:extLst>
                <a:ext uri="{FF2B5EF4-FFF2-40B4-BE49-F238E27FC236}">
                  <a16:creationId xmlns:a16="http://schemas.microsoft.com/office/drawing/2014/main" id="{2D3820CD-81E2-411B-8F08-578AF6BAECCD}"/>
                </a:ext>
              </a:extLst>
            </p:cNvPr>
            <p:cNvSpPr txBox="1"/>
            <p:nvPr/>
          </p:nvSpPr>
          <p:spPr>
            <a:xfrm>
              <a:off x="8577902" y="1527548"/>
              <a:ext cx="396708" cy="369332"/>
            </a:xfrm>
            <a:prstGeom prst="rect">
              <a:avLst/>
            </a:prstGeom>
            <a:noFill/>
          </p:spPr>
          <p:txBody>
            <a:bodyPr wrap="square" rtlCol="0">
              <a:spAutoFit/>
            </a:bodyPr>
            <a:lstStyle/>
            <a:p>
              <a:r>
                <a:rPr lang="en-GB">
                  <a:solidFill>
                    <a:schemeClr val="bg1"/>
                  </a:solidFill>
                </a:rPr>
                <a:t>B</a:t>
              </a:r>
            </a:p>
          </p:txBody>
        </p:sp>
        <p:sp>
          <p:nvSpPr>
            <p:cNvPr id="15" name="TextBox 14">
              <a:extLst>
                <a:ext uri="{FF2B5EF4-FFF2-40B4-BE49-F238E27FC236}">
                  <a16:creationId xmlns:a16="http://schemas.microsoft.com/office/drawing/2014/main" id="{87D15A4F-147E-4147-9294-A7ED58597AFD}"/>
                </a:ext>
              </a:extLst>
            </p:cNvPr>
            <p:cNvSpPr txBox="1"/>
            <p:nvPr/>
          </p:nvSpPr>
          <p:spPr>
            <a:xfrm>
              <a:off x="9237276" y="1527855"/>
              <a:ext cx="396708" cy="369332"/>
            </a:xfrm>
            <a:prstGeom prst="rect">
              <a:avLst/>
            </a:prstGeom>
            <a:noFill/>
          </p:spPr>
          <p:txBody>
            <a:bodyPr wrap="square" rtlCol="0">
              <a:spAutoFit/>
            </a:bodyPr>
            <a:lstStyle/>
            <a:p>
              <a:r>
                <a:rPr lang="en-GB">
                  <a:solidFill>
                    <a:schemeClr val="bg1"/>
                  </a:solidFill>
                </a:rPr>
                <a:t>C</a:t>
              </a:r>
            </a:p>
          </p:txBody>
        </p:sp>
        <p:sp>
          <p:nvSpPr>
            <p:cNvPr id="16" name="TextBox 15">
              <a:extLst>
                <a:ext uri="{FF2B5EF4-FFF2-40B4-BE49-F238E27FC236}">
                  <a16:creationId xmlns:a16="http://schemas.microsoft.com/office/drawing/2014/main" id="{4BA541FB-9DB4-4055-A621-55F8B913E186}"/>
                </a:ext>
              </a:extLst>
            </p:cNvPr>
            <p:cNvSpPr txBox="1"/>
            <p:nvPr/>
          </p:nvSpPr>
          <p:spPr>
            <a:xfrm>
              <a:off x="9925962" y="1519210"/>
              <a:ext cx="396708" cy="369332"/>
            </a:xfrm>
            <a:prstGeom prst="rect">
              <a:avLst/>
            </a:prstGeom>
            <a:noFill/>
          </p:spPr>
          <p:txBody>
            <a:bodyPr wrap="square" rtlCol="0">
              <a:spAutoFit/>
            </a:bodyPr>
            <a:lstStyle/>
            <a:p>
              <a:r>
                <a:rPr lang="en-GB">
                  <a:solidFill>
                    <a:schemeClr val="bg1"/>
                  </a:solidFill>
                </a:rPr>
                <a:t>D</a:t>
              </a:r>
            </a:p>
          </p:txBody>
        </p:sp>
        <p:sp>
          <p:nvSpPr>
            <p:cNvPr id="18" name="TextBox 17">
              <a:extLst>
                <a:ext uri="{FF2B5EF4-FFF2-40B4-BE49-F238E27FC236}">
                  <a16:creationId xmlns:a16="http://schemas.microsoft.com/office/drawing/2014/main" id="{C62E75D9-56F4-4D1E-AEDE-711E10AEF396}"/>
                </a:ext>
              </a:extLst>
            </p:cNvPr>
            <p:cNvSpPr txBox="1"/>
            <p:nvPr/>
          </p:nvSpPr>
          <p:spPr>
            <a:xfrm>
              <a:off x="7858727" y="2059712"/>
              <a:ext cx="3315563" cy="261610"/>
            </a:xfrm>
            <a:prstGeom prst="rect">
              <a:avLst/>
            </a:prstGeom>
            <a:noFill/>
          </p:spPr>
          <p:txBody>
            <a:bodyPr wrap="square">
              <a:spAutoFit/>
            </a:bodyPr>
            <a:lstStyle/>
            <a:p>
              <a:pPr algn="ctr"/>
              <a:r>
                <a:rPr lang="en-GB" sz="1100" b="1" dirty="0">
                  <a:latin typeface="Arial" panose="020B0604020202020204" pitchFamily="34" charset="0"/>
                  <a:ea typeface="Calibri" panose="020F0502020204030204" pitchFamily="34" charset="0"/>
                  <a:cs typeface="Arial" panose="020B0604020202020204" pitchFamily="34" charset="0"/>
                </a:rPr>
                <a:t>Increasing </a:t>
              </a:r>
              <a:r>
                <a:rPr lang="en-GB" sz="1100" b="1" i="1" dirty="0">
                  <a:latin typeface="Arial" panose="020B0604020202020204" pitchFamily="34" charset="0"/>
                  <a:ea typeface="Calibri" panose="020F0502020204030204" pitchFamily="34" charset="0"/>
                  <a:cs typeface="Arial" panose="020B0604020202020204" pitchFamily="34" charset="0"/>
                </a:rPr>
                <a:t>Contractor / Consultant </a:t>
              </a:r>
              <a:r>
                <a:rPr lang="en-GB" sz="1100" b="1" dirty="0">
                  <a:latin typeface="Arial" panose="020B0604020202020204" pitchFamily="34" charset="0"/>
                  <a:ea typeface="Calibri" panose="020F0502020204030204" pitchFamily="34" charset="0"/>
                  <a:cs typeface="Arial" panose="020B0604020202020204" pitchFamily="34" charset="0"/>
                </a:rPr>
                <a:t>Risk</a:t>
              </a:r>
            </a:p>
          </p:txBody>
        </p:sp>
        <p:cxnSp>
          <p:nvCxnSpPr>
            <p:cNvPr id="7" name="Straight Arrow Connector 6">
              <a:extLst>
                <a:ext uri="{FF2B5EF4-FFF2-40B4-BE49-F238E27FC236}">
                  <a16:creationId xmlns:a16="http://schemas.microsoft.com/office/drawing/2014/main" id="{7BD37620-CF4E-4CA1-A17C-AFCCAB1ED5AA}"/>
                </a:ext>
              </a:extLst>
            </p:cNvPr>
            <p:cNvCxnSpPr>
              <a:cxnSpLocks/>
            </p:cNvCxnSpPr>
            <p:nvPr/>
          </p:nvCxnSpPr>
          <p:spPr>
            <a:xfrm flipV="1">
              <a:off x="8148656" y="1446862"/>
              <a:ext cx="2552682" cy="27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C1DB2E5-461E-4C98-BE1F-36B08D52E576}"/>
                </a:ext>
              </a:extLst>
            </p:cNvPr>
            <p:cNvCxnSpPr>
              <a:cxnSpLocks/>
            </p:cNvCxnSpPr>
            <p:nvPr/>
          </p:nvCxnSpPr>
          <p:spPr>
            <a:xfrm flipH="1">
              <a:off x="8097594" y="1991074"/>
              <a:ext cx="2603744" cy="121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3B6222A3-3283-88B3-EE3B-B726D9078754}"/>
              </a:ext>
            </a:extLst>
          </p:cNvPr>
          <p:cNvSpPr txBox="1"/>
          <p:nvPr/>
        </p:nvSpPr>
        <p:spPr>
          <a:xfrm>
            <a:off x="349050" y="6049841"/>
            <a:ext cx="6828834" cy="707886"/>
          </a:xfrm>
          <a:prstGeom prst="rect">
            <a:avLst/>
          </a:prstGeom>
          <a:noFill/>
          <a:ln w="12700">
            <a:noFill/>
          </a:ln>
        </p:spPr>
        <p:txBody>
          <a:bodyPr wrap="square" rtlCol="0">
            <a:spAutoFit/>
          </a:bodyPr>
          <a:lstStyle/>
          <a:p>
            <a:r>
              <a:rPr lang="en-GB" sz="2000" dirty="0">
                <a:solidFill>
                  <a:srgbClr val="002060"/>
                </a:solidFill>
                <a:latin typeface="Arial" panose="020B0604020202020204" pitchFamily="34" charset="0"/>
                <a:cs typeface="Arial" panose="020B0604020202020204" pitchFamily="34" charset="0"/>
              </a:rPr>
              <a:t>Note: SC has no Main Options, instead the contract pricing mechanism is included within the </a:t>
            </a:r>
            <a:r>
              <a:rPr lang="en-GB" sz="2000" i="1" dirty="0">
                <a:solidFill>
                  <a:srgbClr val="002060"/>
                </a:solidFill>
                <a:latin typeface="Arial" panose="020B0604020202020204" pitchFamily="34" charset="0"/>
                <a:cs typeface="Arial" panose="020B0604020202020204" pitchFamily="34" charset="0"/>
              </a:rPr>
              <a:t>conditions of contract.</a:t>
            </a:r>
            <a:endParaRPr lang="en-GB"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205039"/>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939EE-4B44-4ED8-A220-84EA9DD8D45C}"/>
              </a:ext>
            </a:extLst>
          </p:cNvPr>
          <p:cNvSpPr>
            <a:spLocks noGrp="1"/>
          </p:cNvSpPr>
          <p:nvPr>
            <p:ph type="title"/>
          </p:nvPr>
        </p:nvSpPr>
        <p:spPr>
          <a:xfrm>
            <a:off x="480855" y="346190"/>
            <a:ext cx="11090275" cy="942382"/>
          </a:xfrm>
        </p:spPr>
        <p:txBody>
          <a:bodyPr/>
          <a:lstStyle/>
          <a:p>
            <a:r>
              <a:rPr lang="en-GB" dirty="0"/>
              <a:t>Selecting the Appropriate Main Option</a:t>
            </a:r>
          </a:p>
        </p:txBody>
      </p:sp>
      <p:graphicFrame>
        <p:nvGraphicFramePr>
          <p:cNvPr id="4" name="Table 4">
            <a:extLst>
              <a:ext uri="{FF2B5EF4-FFF2-40B4-BE49-F238E27FC236}">
                <a16:creationId xmlns:a16="http://schemas.microsoft.com/office/drawing/2014/main" id="{A9CCB904-968F-4022-8348-31585FEA6D92}"/>
              </a:ext>
            </a:extLst>
          </p:cNvPr>
          <p:cNvGraphicFramePr>
            <a:graphicFrameLocks noGrp="1"/>
          </p:cNvGraphicFramePr>
          <p:nvPr>
            <p:ph idx="1"/>
          </p:nvPr>
        </p:nvGraphicFramePr>
        <p:xfrm>
          <a:off x="550863" y="2709614"/>
          <a:ext cx="10753228" cy="2426983"/>
        </p:xfrm>
        <a:graphic>
          <a:graphicData uri="http://schemas.openxmlformats.org/drawingml/2006/table">
            <a:tbl>
              <a:tblPr firstRow="1" bandRow="1">
                <a:tableStyleId>{7E9639D4-E3E2-4D34-9284-5A2195B3D0D7}</a:tableStyleId>
              </a:tblPr>
              <a:tblGrid>
                <a:gridCol w="980757">
                  <a:extLst>
                    <a:ext uri="{9D8B030D-6E8A-4147-A177-3AD203B41FA5}">
                      <a16:colId xmlns:a16="http://schemas.microsoft.com/office/drawing/2014/main" val="2374399268"/>
                    </a:ext>
                  </a:extLst>
                </a:gridCol>
                <a:gridCol w="2060578">
                  <a:extLst>
                    <a:ext uri="{9D8B030D-6E8A-4147-A177-3AD203B41FA5}">
                      <a16:colId xmlns:a16="http://schemas.microsoft.com/office/drawing/2014/main" val="610112311"/>
                    </a:ext>
                  </a:extLst>
                </a:gridCol>
                <a:gridCol w="921609">
                  <a:extLst>
                    <a:ext uri="{9D8B030D-6E8A-4147-A177-3AD203B41FA5}">
                      <a16:colId xmlns:a16="http://schemas.microsoft.com/office/drawing/2014/main" val="1062817398"/>
                    </a:ext>
                  </a:extLst>
                </a:gridCol>
                <a:gridCol w="921609">
                  <a:extLst>
                    <a:ext uri="{9D8B030D-6E8A-4147-A177-3AD203B41FA5}">
                      <a16:colId xmlns:a16="http://schemas.microsoft.com/office/drawing/2014/main" val="4281064886"/>
                    </a:ext>
                  </a:extLst>
                </a:gridCol>
                <a:gridCol w="921609">
                  <a:extLst>
                    <a:ext uri="{9D8B030D-6E8A-4147-A177-3AD203B41FA5}">
                      <a16:colId xmlns:a16="http://schemas.microsoft.com/office/drawing/2014/main" val="2443469348"/>
                    </a:ext>
                  </a:extLst>
                </a:gridCol>
                <a:gridCol w="921609">
                  <a:extLst>
                    <a:ext uri="{9D8B030D-6E8A-4147-A177-3AD203B41FA5}">
                      <a16:colId xmlns:a16="http://schemas.microsoft.com/office/drawing/2014/main" val="1490796198"/>
                    </a:ext>
                  </a:extLst>
                </a:gridCol>
                <a:gridCol w="4025457">
                  <a:extLst>
                    <a:ext uri="{9D8B030D-6E8A-4147-A177-3AD203B41FA5}">
                      <a16:colId xmlns:a16="http://schemas.microsoft.com/office/drawing/2014/main" val="1779967322"/>
                    </a:ext>
                  </a:extLst>
                </a:gridCol>
              </a:tblGrid>
              <a:tr h="388987">
                <a:tc>
                  <a:txBody>
                    <a:bodyPr/>
                    <a:lstStyle/>
                    <a:p>
                      <a:pPr algn="ctr"/>
                      <a:r>
                        <a:rPr lang="en-GB" sz="1600" dirty="0">
                          <a:solidFill>
                            <a:schemeClr val="tx1"/>
                          </a:solidFill>
                          <a:latin typeface="Arial" panose="020B0604020202020204" pitchFamily="34" charset="0"/>
                          <a:cs typeface="Arial" panose="020B0604020202020204" pitchFamily="34" charset="0"/>
                        </a:rPr>
                        <a:t>Option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600">
                          <a:solidFill>
                            <a:schemeClr val="tx1"/>
                          </a:solidFill>
                          <a:latin typeface="Arial" panose="020B0604020202020204" pitchFamily="34" charset="0"/>
                          <a:cs typeface="Arial" panose="020B0604020202020204" pitchFamily="34" charset="0"/>
                        </a:rPr>
                        <a:t>Title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600">
                          <a:solidFill>
                            <a:schemeClr val="tx1"/>
                          </a:solidFill>
                          <a:latin typeface="Arial" panose="020B0604020202020204" pitchFamily="34" charset="0"/>
                          <a:cs typeface="Arial" panose="020B0604020202020204" pitchFamily="34" charset="0"/>
                        </a:rPr>
                        <a:t>ECC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600">
                          <a:solidFill>
                            <a:schemeClr val="tx1"/>
                          </a:solidFill>
                          <a:latin typeface="Arial" panose="020B0604020202020204" pitchFamily="34" charset="0"/>
                          <a:cs typeface="Arial" panose="020B0604020202020204" pitchFamily="34" charset="0"/>
                        </a:rPr>
                        <a:t>PSC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TSC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600">
                          <a:solidFill>
                            <a:schemeClr val="tx1"/>
                          </a:solidFill>
                          <a:latin typeface="Arial" panose="020B0604020202020204" pitchFamily="34" charset="0"/>
                          <a:cs typeface="Arial" panose="020B0604020202020204" pitchFamily="34" charset="0"/>
                        </a:rPr>
                        <a:t>Consideration(s)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674702092"/>
                  </a:ext>
                </a:extLst>
              </a:tr>
              <a:tr h="764388">
                <a:tc>
                  <a:txBody>
                    <a:bodyPr/>
                    <a:lstStyle/>
                    <a:p>
                      <a:pPr algn="ctr"/>
                      <a:r>
                        <a:rPr lang="en-GB" sz="1600">
                          <a:solidFill>
                            <a:schemeClr val="tx1"/>
                          </a:solidFill>
                          <a:latin typeface="Arial" panose="020B0604020202020204" pitchFamily="34" charset="0"/>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dirty="0">
                          <a:solidFill>
                            <a:schemeClr val="tx1"/>
                          </a:solidFill>
                          <a:latin typeface="Arial" panose="020B0604020202020204" pitchFamily="34" charset="0"/>
                          <a:cs typeface="Arial" panose="020B0604020202020204" pitchFamily="34" charset="0"/>
                        </a:rPr>
                        <a:t>Target contract with Activity Schedule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GB" sz="16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GB" sz="16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solidFill>
                            <a:schemeClr val="tx1"/>
                          </a:solidFill>
                          <a:latin typeface="Arial" panose="020B0604020202020204" pitchFamily="34" charset="0"/>
                          <a:cs typeface="Arial" panose="020B0604020202020204" pitchFamily="34" charset="0"/>
                          <a:sym typeface="Wingdings" panose="05000000000000000000" pitchFamily="2" charset="2"/>
                        </a:rPr>
                        <a:t> </a:t>
                      </a:r>
                    </a:p>
                    <a:p>
                      <a:pPr algn="ctr"/>
                      <a:r>
                        <a:rPr lang="en-GB" sz="1600" dirty="0">
                          <a:solidFill>
                            <a:schemeClr val="tx1"/>
                          </a:solidFill>
                          <a:latin typeface="Arial" panose="020B0604020202020204" pitchFamily="34" charset="0"/>
                          <a:cs typeface="Arial" panose="020B0604020202020204" pitchFamily="34" charset="0"/>
                          <a:sym typeface="Wingdings" panose="05000000000000000000" pitchFamily="2" charset="2"/>
                        </a:rPr>
                        <a:t>(with price list)</a:t>
                      </a:r>
                      <a:endParaRPr lang="en-GB" sz="16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a:r>
                        <a:rPr lang="en-GB" sz="1600" dirty="0">
                          <a:solidFill>
                            <a:schemeClr val="tx1"/>
                          </a:solidFill>
                          <a:latin typeface="Arial" panose="020B0604020202020204" pitchFamily="34" charset="0"/>
                          <a:cs typeface="Arial" panose="020B0604020202020204" pitchFamily="34" charset="0"/>
                        </a:rPr>
                        <a:t>Target contract is the middle ground in terms of financial risk. The sharing of commercial risk between </a:t>
                      </a:r>
                      <a:r>
                        <a:rPr lang="en-GB" sz="1600" i="1" dirty="0">
                          <a:solidFill>
                            <a:schemeClr val="tx1"/>
                          </a:solidFill>
                          <a:latin typeface="Arial" panose="020B0604020202020204" pitchFamily="34" charset="0"/>
                          <a:cs typeface="Arial" panose="020B0604020202020204" pitchFamily="34" charset="0"/>
                        </a:rPr>
                        <a:t>Client</a:t>
                      </a:r>
                      <a:r>
                        <a:rPr lang="en-GB" sz="1600" dirty="0">
                          <a:solidFill>
                            <a:schemeClr val="tx1"/>
                          </a:solidFill>
                          <a:latin typeface="Arial" panose="020B0604020202020204" pitchFamily="34" charset="0"/>
                          <a:cs typeface="Arial" panose="020B0604020202020204" pitchFamily="34" charset="0"/>
                        </a:rPr>
                        <a:t> </a:t>
                      </a:r>
                      <a:r>
                        <a:rPr lang="en-GB" sz="1600" b="0" dirty="0">
                          <a:solidFill>
                            <a:schemeClr val="tx1"/>
                          </a:solidFill>
                          <a:latin typeface="Arial" panose="020B0604020202020204" pitchFamily="34" charset="0"/>
                          <a:cs typeface="Arial" panose="020B0604020202020204" pitchFamily="34" charset="0"/>
                        </a:rPr>
                        <a:t>and </a:t>
                      </a:r>
                      <a:r>
                        <a:rPr lang="en-GB" sz="1600" b="0" i="1" dirty="0">
                          <a:solidFill>
                            <a:schemeClr val="tx1"/>
                          </a:solidFill>
                          <a:latin typeface="Arial" panose="020B0604020202020204" pitchFamily="34" charset="0"/>
                          <a:cs typeface="Arial" panose="020B0604020202020204" pitchFamily="34" charset="0"/>
                        </a:rPr>
                        <a:t>Contractor/Consultant</a:t>
                      </a:r>
                      <a:r>
                        <a:rPr lang="en-GB" sz="1600" b="0" dirty="0">
                          <a:solidFill>
                            <a:schemeClr val="tx1"/>
                          </a:solidFill>
                          <a:latin typeface="Arial" panose="020B0604020202020204" pitchFamily="34" charset="0"/>
                          <a:cs typeface="Arial" panose="020B0604020202020204" pitchFamily="34" charset="0"/>
                        </a:rPr>
                        <a:t> </a:t>
                      </a:r>
                      <a:r>
                        <a:rPr lang="en-GB" sz="1600" dirty="0">
                          <a:solidFill>
                            <a:schemeClr val="tx1"/>
                          </a:solidFill>
                          <a:latin typeface="Arial" panose="020B0604020202020204" pitchFamily="34" charset="0"/>
                          <a:cs typeface="Arial" panose="020B0604020202020204" pitchFamily="34" charset="0"/>
                        </a:rPr>
                        <a:t>is defined by the </a:t>
                      </a:r>
                      <a:r>
                        <a:rPr lang="en-GB" sz="1600" i="1" dirty="0">
                          <a:solidFill>
                            <a:schemeClr val="tx1"/>
                          </a:solidFill>
                          <a:latin typeface="Arial" panose="020B0604020202020204" pitchFamily="34" charset="0"/>
                          <a:cs typeface="Arial" panose="020B0604020202020204" pitchFamily="34" charset="0"/>
                        </a:rPr>
                        <a:t>share ranges</a:t>
                      </a:r>
                      <a:r>
                        <a:rPr lang="en-GB" sz="1600" dirty="0">
                          <a:solidFill>
                            <a:schemeClr val="tx1"/>
                          </a:solidFill>
                          <a:latin typeface="Arial" panose="020B0604020202020204" pitchFamily="34" charset="0"/>
                          <a:cs typeface="Arial" panose="020B0604020202020204" pitchFamily="34" charset="0"/>
                        </a:rPr>
                        <a:t> that set out the pain/gain split.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9006966"/>
                  </a:ext>
                </a:extLst>
              </a:tr>
              <a:tr h="971196">
                <a:tc>
                  <a:txBody>
                    <a:bodyPr/>
                    <a:lstStyle/>
                    <a:p>
                      <a:pPr algn="ctr"/>
                      <a:r>
                        <a:rPr lang="en-GB" sz="1600">
                          <a:solidFill>
                            <a:schemeClr val="tx1"/>
                          </a:solidFill>
                          <a:latin typeface="Arial" panose="020B0604020202020204" pitchFamily="34" charset="0"/>
                          <a:cs typeface="Arial" panose="020B0604020202020204" pitchFamily="34"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dirty="0">
                          <a:solidFill>
                            <a:schemeClr val="tx1"/>
                          </a:solidFill>
                          <a:latin typeface="Arial" panose="020B0604020202020204" pitchFamily="34" charset="0"/>
                          <a:cs typeface="Arial" panose="020B0604020202020204" pitchFamily="34" charset="0"/>
                        </a:rPr>
                        <a:t>Target contract with Bill of Quantities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GB" sz="16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a:solidFill>
                            <a:schemeClr val="tx1"/>
                          </a:solidFill>
                          <a:latin typeface="Arial" panose="020B0604020202020204" pitchFamily="34" charset="0"/>
                          <a:cs typeface="Arial" panose="020B0604020202020204" pitchFamily="34"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GB" sz="1600"/>
                    </a:p>
                  </a:txBody>
                  <a:tcPr anchor="ctr"/>
                </a:tc>
                <a:extLst>
                  <a:ext uri="{0D108BD9-81ED-4DB2-BD59-A6C34878D82A}">
                    <a16:rowId xmlns:a16="http://schemas.microsoft.com/office/drawing/2014/main" val="2969492617"/>
                  </a:ext>
                </a:extLst>
              </a:tr>
            </a:tbl>
          </a:graphicData>
        </a:graphic>
      </p:graphicFrame>
      <p:grpSp>
        <p:nvGrpSpPr>
          <p:cNvPr id="16" name="Group 15">
            <a:extLst>
              <a:ext uri="{FF2B5EF4-FFF2-40B4-BE49-F238E27FC236}">
                <a16:creationId xmlns:a16="http://schemas.microsoft.com/office/drawing/2014/main" id="{19F217E9-2AB4-4DD1-8D7A-70842955E9D7}"/>
              </a:ext>
            </a:extLst>
          </p:cNvPr>
          <p:cNvGrpSpPr/>
          <p:nvPr/>
        </p:nvGrpSpPr>
        <p:grpSpPr>
          <a:xfrm>
            <a:off x="7828911" y="1168689"/>
            <a:ext cx="3345379" cy="1152633"/>
            <a:chOff x="7828911" y="1168689"/>
            <a:chExt cx="3345379" cy="1152633"/>
          </a:xfrm>
        </p:grpSpPr>
        <p:sp>
          <p:nvSpPr>
            <p:cNvPr id="28" name="Rectangle: Rounded Corners 27">
              <a:extLst>
                <a:ext uri="{FF2B5EF4-FFF2-40B4-BE49-F238E27FC236}">
                  <a16:creationId xmlns:a16="http://schemas.microsoft.com/office/drawing/2014/main" id="{3B3A1E87-ED2B-4E64-8636-582017108685}"/>
                </a:ext>
              </a:extLst>
            </p:cNvPr>
            <p:cNvSpPr/>
            <p:nvPr/>
          </p:nvSpPr>
          <p:spPr>
            <a:xfrm>
              <a:off x="7828911" y="1535869"/>
              <a:ext cx="3315563" cy="336015"/>
            </a:xfrm>
            <a:prstGeom prst="roundRect">
              <a:avLst/>
            </a:prstGeom>
            <a:solidFill>
              <a:schemeClr val="accent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05CFCAD2-44EF-4AD1-A39A-B9388183F714}"/>
                </a:ext>
              </a:extLst>
            </p:cNvPr>
            <p:cNvCxnSpPr>
              <a:cxnSpLocks/>
            </p:cNvCxnSpPr>
            <p:nvPr/>
          </p:nvCxnSpPr>
          <p:spPr>
            <a:xfrm>
              <a:off x="10163148" y="146344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CA60E5E-12DE-452D-BEB3-4C30D5C873F8}"/>
                </a:ext>
              </a:extLst>
            </p:cNvPr>
            <p:cNvSpPr txBox="1"/>
            <p:nvPr/>
          </p:nvSpPr>
          <p:spPr>
            <a:xfrm>
              <a:off x="8097594" y="1168689"/>
              <a:ext cx="2676072" cy="261610"/>
            </a:xfrm>
            <a:prstGeom prst="rect">
              <a:avLst/>
            </a:prstGeom>
            <a:noFill/>
          </p:spPr>
          <p:txBody>
            <a:bodyPr wrap="square">
              <a:spAutoFit/>
            </a:bodyPr>
            <a:lstStyle/>
            <a:p>
              <a:pPr algn="ctr"/>
              <a:r>
                <a:rPr lang="en-GB" sz="1100" b="1">
                  <a:latin typeface="Arial" panose="020B0604020202020204" pitchFamily="34" charset="0"/>
                  <a:ea typeface="Calibri" panose="020F0502020204030204" pitchFamily="34" charset="0"/>
                  <a:cs typeface="Arial" panose="020B0604020202020204" pitchFamily="34" charset="0"/>
                </a:rPr>
                <a:t>Increasing </a:t>
              </a:r>
              <a:r>
                <a:rPr lang="en-GB" sz="1100" b="1" i="1">
                  <a:latin typeface="Arial" panose="020B0604020202020204" pitchFamily="34" charset="0"/>
                  <a:ea typeface="Calibri" panose="020F0502020204030204" pitchFamily="34" charset="0"/>
                  <a:cs typeface="Arial" panose="020B0604020202020204" pitchFamily="34" charset="0"/>
                </a:rPr>
                <a:t>Client</a:t>
              </a:r>
              <a:r>
                <a:rPr lang="en-GB" sz="1100" b="1">
                  <a:latin typeface="Arial" panose="020B0604020202020204" pitchFamily="34" charset="0"/>
                  <a:ea typeface="Calibri" panose="020F0502020204030204" pitchFamily="34" charset="0"/>
                  <a:cs typeface="Arial" panose="020B0604020202020204" pitchFamily="34" charset="0"/>
                </a:rPr>
                <a:t> Risk</a:t>
              </a:r>
            </a:p>
          </p:txBody>
        </p:sp>
        <p:sp>
          <p:nvSpPr>
            <p:cNvPr id="31" name="TextBox 30">
              <a:extLst>
                <a:ext uri="{FF2B5EF4-FFF2-40B4-BE49-F238E27FC236}">
                  <a16:creationId xmlns:a16="http://schemas.microsoft.com/office/drawing/2014/main" id="{BD914714-05BD-48E9-BEF6-8008C832E8EB}"/>
                </a:ext>
              </a:extLst>
            </p:cNvPr>
            <p:cNvSpPr txBox="1"/>
            <p:nvPr/>
          </p:nvSpPr>
          <p:spPr>
            <a:xfrm>
              <a:off x="10548001" y="1521364"/>
              <a:ext cx="396708" cy="369332"/>
            </a:xfrm>
            <a:prstGeom prst="rect">
              <a:avLst/>
            </a:prstGeom>
            <a:noFill/>
          </p:spPr>
          <p:txBody>
            <a:bodyPr wrap="square" rtlCol="0">
              <a:spAutoFit/>
            </a:bodyPr>
            <a:lstStyle/>
            <a:p>
              <a:r>
                <a:rPr lang="en-GB">
                  <a:solidFill>
                    <a:schemeClr val="bg1"/>
                  </a:solidFill>
                </a:rPr>
                <a:t>E</a:t>
              </a:r>
            </a:p>
          </p:txBody>
        </p:sp>
        <p:sp>
          <p:nvSpPr>
            <p:cNvPr id="32" name="TextBox 31">
              <a:extLst>
                <a:ext uri="{FF2B5EF4-FFF2-40B4-BE49-F238E27FC236}">
                  <a16:creationId xmlns:a16="http://schemas.microsoft.com/office/drawing/2014/main" id="{F5295E1C-B340-4E7B-AED8-30A5B9AD8A68}"/>
                </a:ext>
              </a:extLst>
            </p:cNvPr>
            <p:cNvSpPr txBox="1"/>
            <p:nvPr/>
          </p:nvSpPr>
          <p:spPr>
            <a:xfrm>
              <a:off x="7979642" y="1529085"/>
              <a:ext cx="396708" cy="369332"/>
            </a:xfrm>
            <a:prstGeom prst="rect">
              <a:avLst/>
            </a:prstGeom>
            <a:noFill/>
          </p:spPr>
          <p:txBody>
            <a:bodyPr wrap="square" rtlCol="0">
              <a:spAutoFit/>
            </a:bodyPr>
            <a:lstStyle/>
            <a:p>
              <a:r>
                <a:rPr lang="en-GB">
                  <a:solidFill>
                    <a:schemeClr val="bg1"/>
                  </a:solidFill>
                </a:rPr>
                <a:t>A</a:t>
              </a:r>
            </a:p>
          </p:txBody>
        </p:sp>
        <p:sp>
          <p:nvSpPr>
            <p:cNvPr id="33" name="TextBox 32">
              <a:extLst>
                <a:ext uri="{FF2B5EF4-FFF2-40B4-BE49-F238E27FC236}">
                  <a16:creationId xmlns:a16="http://schemas.microsoft.com/office/drawing/2014/main" id="{6D123BB7-4C0B-4193-92C5-D09669547341}"/>
                </a:ext>
              </a:extLst>
            </p:cNvPr>
            <p:cNvSpPr txBox="1"/>
            <p:nvPr/>
          </p:nvSpPr>
          <p:spPr>
            <a:xfrm>
              <a:off x="8577902" y="1527548"/>
              <a:ext cx="396708" cy="369332"/>
            </a:xfrm>
            <a:prstGeom prst="rect">
              <a:avLst/>
            </a:prstGeom>
            <a:noFill/>
          </p:spPr>
          <p:txBody>
            <a:bodyPr wrap="square" rtlCol="0">
              <a:spAutoFit/>
            </a:bodyPr>
            <a:lstStyle/>
            <a:p>
              <a:r>
                <a:rPr lang="en-GB">
                  <a:solidFill>
                    <a:schemeClr val="bg1"/>
                  </a:solidFill>
                </a:rPr>
                <a:t>B</a:t>
              </a:r>
            </a:p>
          </p:txBody>
        </p:sp>
        <p:sp>
          <p:nvSpPr>
            <p:cNvPr id="34" name="TextBox 33">
              <a:extLst>
                <a:ext uri="{FF2B5EF4-FFF2-40B4-BE49-F238E27FC236}">
                  <a16:creationId xmlns:a16="http://schemas.microsoft.com/office/drawing/2014/main" id="{4DDB9191-9ED3-407D-80C3-23C2CA865FA1}"/>
                </a:ext>
              </a:extLst>
            </p:cNvPr>
            <p:cNvSpPr txBox="1"/>
            <p:nvPr/>
          </p:nvSpPr>
          <p:spPr>
            <a:xfrm>
              <a:off x="9237276" y="1527855"/>
              <a:ext cx="396708" cy="369332"/>
            </a:xfrm>
            <a:prstGeom prst="rect">
              <a:avLst/>
            </a:prstGeom>
            <a:noFill/>
          </p:spPr>
          <p:txBody>
            <a:bodyPr wrap="square" rtlCol="0">
              <a:spAutoFit/>
            </a:bodyPr>
            <a:lstStyle/>
            <a:p>
              <a:r>
                <a:rPr lang="en-GB">
                  <a:solidFill>
                    <a:schemeClr val="bg1"/>
                  </a:solidFill>
                </a:rPr>
                <a:t>C</a:t>
              </a:r>
            </a:p>
          </p:txBody>
        </p:sp>
        <p:sp>
          <p:nvSpPr>
            <p:cNvPr id="35" name="TextBox 34">
              <a:extLst>
                <a:ext uri="{FF2B5EF4-FFF2-40B4-BE49-F238E27FC236}">
                  <a16:creationId xmlns:a16="http://schemas.microsoft.com/office/drawing/2014/main" id="{5826B1B6-11A6-41E6-A010-01555605F656}"/>
                </a:ext>
              </a:extLst>
            </p:cNvPr>
            <p:cNvSpPr txBox="1"/>
            <p:nvPr/>
          </p:nvSpPr>
          <p:spPr>
            <a:xfrm>
              <a:off x="9925962" y="1519210"/>
              <a:ext cx="396708" cy="369332"/>
            </a:xfrm>
            <a:prstGeom prst="rect">
              <a:avLst/>
            </a:prstGeom>
            <a:noFill/>
          </p:spPr>
          <p:txBody>
            <a:bodyPr wrap="square" rtlCol="0">
              <a:spAutoFit/>
            </a:bodyPr>
            <a:lstStyle/>
            <a:p>
              <a:r>
                <a:rPr lang="en-GB">
                  <a:solidFill>
                    <a:schemeClr val="bg1"/>
                  </a:solidFill>
                </a:rPr>
                <a:t>D</a:t>
              </a:r>
            </a:p>
          </p:txBody>
        </p:sp>
        <p:sp>
          <p:nvSpPr>
            <p:cNvPr id="36" name="TextBox 35">
              <a:extLst>
                <a:ext uri="{FF2B5EF4-FFF2-40B4-BE49-F238E27FC236}">
                  <a16:creationId xmlns:a16="http://schemas.microsoft.com/office/drawing/2014/main" id="{09B15AD3-EF66-4460-97C8-55730FD68248}"/>
                </a:ext>
              </a:extLst>
            </p:cNvPr>
            <p:cNvSpPr txBox="1"/>
            <p:nvPr/>
          </p:nvSpPr>
          <p:spPr>
            <a:xfrm>
              <a:off x="7858727" y="2059712"/>
              <a:ext cx="3315563" cy="261610"/>
            </a:xfrm>
            <a:prstGeom prst="rect">
              <a:avLst/>
            </a:prstGeom>
            <a:noFill/>
          </p:spPr>
          <p:txBody>
            <a:bodyPr wrap="square">
              <a:spAutoFit/>
            </a:bodyPr>
            <a:lstStyle/>
            <a:p>
              <a:pPr algn="ctr"/>
              <a:r>
                <a:rPr lang="en-GB" sz="1100" b="1" dirty="0">
                  <a:latin typeface="Arial" panose="020B0604020202020204" pitchFamily="34" charset="0"/>
                  <a:ea typeface="Calibri" panose="020F0502020204030204" pitchFamily="34" charset="0"/>
                  <a:cs typeface="Arial" panose="020B0604020202020204" pitchFamily="34" charset="0"/>
                </a:rPr>
                <a:t>Increasing </a:t>
              </a:r>
              <a:r>
                <a:rPr lang="en-GB" sz="1100" b="1" i="1" dirty="0">
                  <a:latin typeface="Arial" panose="020B0604020202020204" pitchFamily="34" charset="0"/>
                  <a:ea typeface="Calibri" panose="020F0502020204030204" pitchFamily="34" charset="0"/>
                  <a:cs typeface="Arial" panose="020B0604020202020204" pitchFamily="34" charset="0"/>
                </a:rPr>
                <a:t>Contractor / Consultant </a:t>
              </a:r>
              <a:r>
                <a:rPr lang="en-GB" sz="1100" b="1" dirty="0">
                  <a:latin typeface="Arial" panose="020B0604020202020204" pitchFamily="34" charset="0"/>
                  <a:ea typeface="Calibri" panose="020F0502020204030204" pitchFamily="34" charset="0"/>
                  <a:cs typeface="Arial" panose="020B0604020202020204" pitchFamily="34" charset="0"/>
                </a:rPr>
                <a:t>Risk</a:t>
              </a:r>
            </a:p>
          </p:txBody>
        </p:sp>
        <p:cxnSp>
          <p:nvCxnSpPr>
            <p:cNvPr id="37" name="Straight Arrow Connector 36">
              <a:extLst>
                <a:ext uri="{FF2B5EF4-FFF2-40B4-BE49-F238E27FC236}">
                  <a16:creationId xmlns:a16="http://schemas.microsoft.com/office/drawing/2014/main" id="{10690BB1-7068-4A81-9150-62A1A025B7A1}"/>
                </a:ext>
              </a:extLst>
            </p:cNvPr>
            <p:cNvCxnSpPr>
              <a:cxnSpLocks/>
            </p:cNvCxnSpPr>
            <p:nvPr/>
          </p:nvCxnSpPr>
          <p:spPr>
            <a:xfrm flipV="1">
              <a:off x="8148656" y="1446862"/>
              <a:ext cx="2552682" cy="27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C230BA3-6C6D-44A0-A361-0D90181CA11D}"/>
                </a:ext>
              </a:extLst>
            </p:cNvPr>
            <p:cNvCxnSpPr>
              <a:cxnSpLocks/>
            </p:cNvCxnSpPr>
            <p:nvPr/>
          </p:nvCxnSpPr>
          <p:spPr>
            <a:xfrm flipH="1">
              <a:off x="8097594" y="1991074"/>
              <a:ext cx="2603744" cy="121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F08B4F4F-B6E8-44F3-91C3-50B21CCAACBE}"/>
              </a:ext>
            </a:extLst>
          </p:cNvPr>
          <p:cNvSpPr txBox="1"/>
          <p:nvPr/>
        </p:nvSpPr>
        <p:spPr>
          <a:xfrm>
            <a:off x="480855" y="1242211"/>
            <a:ext cx="6828834" cy="1015663"/>
          </a:xfrm>
          <a:prstGeom prst="rect">
            <a:avLst/>
          </a:prstGeom>
          <a:noFill/>
          <a:ln w="12700">
            <a:noFill/>
          </a:ln>
        </p:spPr>
        <p:txBody>
          <a:bodyPr wrap="square" rtlCol="0">
            <a:spAutoFit/>
          </a:bodyPr>
          <a:lstStyle/>
          <a:p>
            <a:r>
              <a:rPr lang="en-GB" sz="2000" dirty="0">
                <a:solidFill>
                  <a:srgbClr val="002060"/>
                </a:solidFill>
                <a:latin typeface="Arial" panose="020B0604020202020204" pitchFamily="34" charset="0"/>
                <a:cs typeface="Arial" panose="020B0604020202020204" pitchFamily="34" charset="0"/>
              </a:rPr>
              <a:t>National Highways select the Main Option which is appropriate to the type of contract and aligned with the Commercial and Procurement Strategy. </a:t>
            </a:r>
          </a:p>
        </p:txBody>
      </p:sp>
      <p:sp>
        <p:nvSpPr>
          <p:cNvPr id="18" name="TextBox 17">
            <a:extLst>
              <a:ext uri="{FF2B5EF4-FFF2-40B4-BE49-F238E27FC236}">
                <a16:creationId xmlns:a16="http://schemas.microsoft.com/office/drawing/2014/main" id="{8BD5C23A-EC43-7822-37C0-D60523C31E94}"/>
              </a:ext>
            </a:extLst>
          </p:cNvPr>
          <p:cNvSpPr txBox="1"/>
          <p:nvPr/>
        </p:nvSpPr>
        <p:spPr>
          <a:xfrm>
            <a:off x="349050" y="6049841"/>
            <a:ext cx="6828834" cy="707886"/>
          </a:xfrm>
          <a:prstGeom prst="rect">
            <a:avLst/>
          </a:prstGeom>
          <a:noFill/>
          <a:ln w="12700">
            <a:noFill/>
          </a:ln>
        </p:spPr>
        <p:txBody>
          <a:bodyPr wrap="square" rtlCol="0">
            <a:spAutoFit/>
          </a:bodyPr>
          <a:lstStyle/>
          <a:p>
            <a:r>
              <a:rPr lang="en-GB" sz="2000" dirty="0">
                <a:solidFill>
                  <a:srgbClr val="002060"/>
                </a:solidFill>
                <a:latin typeface="Arial" panose="020B0604020202020204" pitchFamily="34" charset="0"/>
                <a:cs typeface="Arial" panose="020B0604020202020204" pitchFamily="34" charset="0"/>
              </a:rPr>
              <a:t>Note: SC has no Main Options, instead the contract pricing mechanism is included within the </a:t>
            </a:r>
            <a:r>
              <a:rPr lang="en-GB" sz="2000" i="1" dirty="0">
                <a:solidFill>
                  <a:srgbClr val="002060"/>
                </a:solidFill>
                <a:latin typeface="Arial" panose="020B0604020202020204" pitchFamily="34" charset="0"/>
                <a:cs typeface="Arial" panose="020B0604020202020204" pitchFamily="34" charset="0"/>
              </a:rPr>
              <a:t>conditions of contract.</a:t>
            </a:r>
            <a:endParaRPr lang="en-GB"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9196803"/>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93A3C3-A63F-CC73-4296-69751ED6F14A}"/>
              </a:ext>
            </a:extLst>
          </p:cNvPr>
          <p:cNvSpPr/>
          <p:nvPr/>
        </p:nvSpPr>
        <p:spPr>
          <a:xfrm>
            <a:off x="9925962" y="5449330"/>
            <a:ext cx="2072449" cy="11986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95939EE-4B44-4ED8-A220-84EA9DD8D45C}"/>
              </a:ext>
            </a:extLst>
          </p:cNvPr>
          <p:cNvSpPr>
            <a:spLocks noGrp="1"/>
          </p:cNvSpPr>
          <p:nvPr>
            <p:ph type="title"/>
          </p:nvPr>
        </p:nvSpPr>
        <p:spPr>
          <a:xfrm>
            <a:off x="480855" y="346190"/>
            <a:ext cx="11090275" cy="942382"/>
          </a:xfrm>
        </p:spPr>
        <p:txBody>
          <a:bodyPr/>
          <a:lstStyle/>
          <a:p>
            <a:r>
              <a:rPr lang="en-GB" dirty="0"/>
              <a:t>Selecting the Appropriate Main Option</a:t>
            </a:r>
          </a:p>
        </p:txBody>
      </p:sp>
      <p:graphicFrame>
        <p:nvGraphicFramePr>
          <p:cNvPr id="4" name="Table 4">
            <a:extLst>
              <a:ext uri="{FF2B5EF4-FFF2-40B4-BE49-F238E27FC236}">
                <a16:creationId xmlns:a16="http://schemas.microsoft.com/office/drawing/2014/main" id="{A9CCB904-968F-4022-8348-31585FEA6D92}"/>
              </a:ext>
            </a:extLst>
          </p:cNvPr>
          <p:cNvGraphicFramePr>
            <a:graphicFrameLocks noGrp="1"/>
          </p:cNvGraphicFramePr>
          <p:nvPr>
            <p:ph idx="1"/>
          </p:nvPr>
        </p:nvGraphicFramePr>
        <p:xfrm>
          <a:off x="514479" y="2377064"/>
          <a:ext cx="11023025" cy="3741787"/>
        </p:xfrm>
        <a:graphic>
          <a:graphicData uri="http://schemas.openxmlformats.org/drawingml/2006/table">
            <a:tbl>
              <a:tblPr firstRow="1" bandRow="1">
                <a:tableStyleId>{69012ECD-51FC-41F1-AA8D-1B2483CD663E}</a:tableStyleId>
              </a:tblPr>
              <a:tblGrid>
                <a:gridCol w="969327">
                  <a:extLst>
                    <a:ext uri="{9D8B030D-6E8A-4147-A177-3AD203B41FA5}">
                      <a16:colId xmlns:a16="http://schemas.microsoft.com/office/drawing/2014/main" val="2374399268"/>
                    </a:ext>
                  </a:extLst>
                </a:gridCol>
                <a:gridCol w="1958895">
                  <a:extLst>
                    <a:ext uri="{9D8B030D-6E8A-4147-A177-3AD203B41FA5}">
                      <a16:colId xmlns:a16="http://schemas.microsoft.com/office/drawing/2014/main" val="610112311"/>
                    </a:ext>
                  </a:extLst>
                </a:gridCol>
                <a:gridCol w="1116556">
                  <a:extLst>
                    <a:ext uri="{9D8B030D-6E8A-4147-A177-3AD203B41FA5}">
                      <a16:colId xmlns:a16="http://schemas.microsoft.com/office/drawing/2014/main" val="1062817398"/>
                    </a:ext>
                  </a:extLst>
                </a:gridCol>
                <a:gridCol w="1167309">
                  <a:extLst>
                    <a:ext uri="{9D8B030D-6E8A-4147-A177-3AD203B41FA5}">
                      <a16:colId xmlns:a16="http://schemas.microsoft.com/office/drawing/2014/main" val="4281064886"/>
                    </a:ext>
                  </a:extLst>
                </a:gridCol>
                <a:gridCol w="1319565">
                  <a:extLst>
                    <a:ext uri="{9D8B030D-6E8A-4147-A177-3AD203B41FA5}">
                      <a16:colId xmlns:a16="http://schemas.microsoft.com/office/drawing/2014/main" val="2443469348"/>
                    </a:ext>
                  </a:extLst>
                </a:gridCol>
                <a:gridCol w="1319565">
                  <a:extLst>
                    <a:ext uri="{9D8B030D-6E8A-4147-A177-3AD203B41FA5}">
                      <a16:colId xmlns:a16="http://schemas.microsoft.com/office/drawing/2014/main" val="573364660"/>
                    </a:ext>
                  </a:extLst>
                </a:gridCol>
                <a:gridCol w="3171808">
                  <a:extLst>
                    <a:ext uri="{9D8B030D-6E8A-4147-A177-3AD203B41FA5}">
                      <a16:colId xmlns:a16="http://schemas.microsoft.com/office/drawing/2014/main" val="1779967322"/>
                    </a:ext>
                  </a:extLst>
                </a:gridCol>
              </a:tblGrid>
              <a:tr h="388987">
                <a:tc>
                  <a:txBody>
                    <a:bodyPr/>
                    <a:lstStyle/>
                    <a:p>
                      <a:pPr algn="ctr"/>
                      <a:r>
                        <a:rPr lang="en-GB" sz="1600" dirty="0">
                          <a:solidFill>
                            <a:schemeClr val="tx1"/>
                          </a:solidFill>
                          <a:latin typeface="Arial" panose="020B0604020202020204" pitchFamily="34" charset="0"/>
                          <a:cs typeface="Arial" panose="020B0604020202020204" pitchFamily="34" charset="0"/>
                        </a:rPr>
                        <a:t>Option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Title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600">
                          <a:solidFill>
                            <a:schemeClr val="tx1"/>
                          </a:solidFill>
                          <a:latin typeface="Arial" panose="020B0604020202020204" pitchFamily="34" charset="0"/>
                          <a:cs typeface="Arial" panose="020B0604020202020204" pitchFamily="34" charset="0"/>
                        </a:rPr>
                        <a:t>ECC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600">
                          <a:solidFill>
                            <a:schemeClr val="tx1"/>
                          </a:solidFill>
                          <a:latin typeface="Arial" panose="020B0604020202020204" pitchFamily="34" charset="0"/>
                          <a:cs typeface="Arial" panose="020B0604020202020204" pitchFamily="34" charset="0"/>
                        </a:rPr>
                        <a:t>PSC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TSC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600" dirty="0">
                          <a:solidFill>
                            <a:schemeClr val="tx1"/>
                          </a:solidFill>
                          <a:latin typeface="Arial" panose="020B0604020202020204" pitchFamily="34" charset="0"/>
                          <a:cs typeface="Arial" panose="020B0604020202020204" pitchFamily="34" charset="0"/>
                        </a:rPr>
                        <a:t>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600">
                          <a:solidFill>
                            <a:schemeClr val="tx1"/>
                          </a:solidFill>
                          <a:latin typeface="Arial" panose="020B0604020202020204" pitchFamily="34" charset="0"/>
                          <a:cs typeface="Arial" panose="020B0604020202020204" pitchFamily="34" charset="0"/>
                        </a:rPr>
                        <a:t>Consideration(s)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674702092"/>
                  </a:ext>
                </a:extLst>
              </a:tr>
              <a:tr h="1191087">
                <a:tc>
                  <a:txBody>
                    <a:bodyPr/>
                    <a:lstStyle/>
                    <a:p>
                      <a:pPr algn="ctr"/>
                      <a:r>
                        <a:rPr lang="en-GB" sz="1600">
                          <a:solidFill>
                            <a:schemeClr val="tx1"/>
                          </a:solidFill>
                          <a:latin typeface="Arial" panose="020B0604020202020204" pitchFamily="34" charset="0"/>
                          <a:cs typeface="Arial" panose="020B0604020202020204" pitchFamily="34"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dirty="0">
                          <a:solidFill>
                            <a:schemeClr val="tx1"/>
                          </a:solidFill>
                          <a:latin typeface="Arial" panose="020B0604020202020204" pitchFamily="34" charset="0"/>
                          <a:cs typeface="Arial" panose="020B0604020202020204" pitchFamily="34" charset="0"/>
                        </a:rPr>
                        <a:t>Cost Reimbursable contract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GB" sz="16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solidFill>
                            <a:schemeClr val="tx1"/>
                          </a:solidFill>
                          <a:latin typeface="Arial" panose="020B0604020202020204" pitchFamily="34" charset="0"/>
                          <a:cs typeface="Arial" panose="020B0604020202020204" pitchFamily="34" charset="0"/>
                          <a:sym typeface="Wingdings" panose="05000000000000000000" pitchFamily="2" charset="2"/>
                        </a:rPr>
                        <a:t></a:t>
                      </a:r>
                    </a:p>
                    <a:p>
                      <a:pPr algn="ctr"/>
                      <a:r>
                        <a:rPr lang="en-GB" sz="1600" dirty="0">
                          <a:solidFill>
                            <a:schemeClr val="tx1"/>
                          </a:solidFill>
                          <a:latin typeface="Arial" panose="020B0604020202020204" pitchFamily="34" charset="0"/>
                          <a:cs typeface="Arial" panose="020B0604020202020204" pitchFamily="34" charset="0"/>
                          <a:sym typeface="Wingdings" panose="05000000000000000000" pitchFamily="2" charset="2"/>
                        </a:rPr>
                        <a:t>(time based)</a:t>
                      </a:r>
                      <a:endParaRPr lang="en-GB" sz="16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GB" sz="16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600" dirty="0">
                          <a:solidFill>
                            <a:schemeClr val="tx1"/>
                          </a:solidFill>
                          <a:latin typeface="Arial" panose="020B0604020202020204" pitchFamily="34" charset="0"/>
                          <a:cs typeface="Arial" panose="020B0604020202020204" pitchFamily="34" charset="0"/>
                        </a:rPr>
                        <a:t>In Cost Reimbursable contracts, the </a:t>
                      </a:r>
                      <a:r>
                        <a:rPr lang="en-GB" sz="1600" i="1" dirty="0">
                          <a:solidFill>
                            <a:schemeClr val="tx1"/>
                          </a:solidFill>
                          <a:latin typeface="Arial" panose="020B0604020202020204" pitchFamily="34" charset="0"/>
                          <a:cs typeface="Arial" panose="020B0604020202020204" pitchFamily="34" charset="0"/>
                        </a:rPr>
                        <a:t>Client</a:t>
                      </a:r>
                      <a:r>
                        <a:rPr lang="en-GB" sz="1600" dirty="0">
                          <a:solidFill>
                            <a:schemeClr val="tx1"/>
                          </a:solidFill>
                          <a:latin typeface="Arial" panose="020B0604020202020204" pitchFamily="34" charset="0"/>
                          <a:cs typeface="Arial" panose="020B0604020202020204" pitchFamily="34" charset="0"/>
                        </a:rPr>
                        <a:t> carries all of the financial risk. They are appropriate where there is a lack of definition of the Scope and its requirements.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2724430"/>
                  </a:ext>
                </a:extLst>
              </a:tr>
              <a:tr h="690141">
                <a:tc>
                  <a:txBody>
                    <a:bodyPr/>
                    <a:lstStyle/>
                    <a:p>
                      <a:pPr algn="ctr"/>
                      <a:r>
                        <a:rPr lang="en-GB" sz="1600" dirty="0">
                          <a:solidFill>
                            <a:schemeClr val="tx1"/>
                          </a:solidFill>
                          <a:latin typeface="Arial" panose="020B0604020202020204" pitchFamily="34" charset="0"/>
                          <a:cs typeface="Arial" panose="020B0604020202020204" pitchFamily="34"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dirty="0">
                          <a:solidFill>
                            <a:schemeClr val="tx1"/>
                          </a:solidFill>
                          <a:latin typeface="Arial" panose="020B0604020202020204" pitchFamily="34" charset="0"/>
                          <a:cs typeface="Arial" panose="020B0604020202020204" pitchFamily="34" charset="0"/>
                        </a:rPr>
                        <a:t>Management contract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solidFill>
                            <a:schemeClr val="tx1"/>
                          </a:solidFill>
                          <a:latin typeface="Arial" panose="020B0604020202020204" pitchFamily="34" charset="0"/>
                          <a:cs typeface="Arial" panose="020B0604020202020204" pitchFamily="34" charset="0"/>
                          <a:sym typeface="Wingdings" panose="05000000000000000000" pitchFamily="2" charset="2"/>
                        </a:rPr>
                        <a:t></a:t>
                      </a:r>
                    </a:p>
                    <a:p>
                      <a:pPr algn="ctr"/>
                      <a:r>
                        <a:rPr lang="en-GB" sz="1600" dirty="0">
                          <a:solidFill>
                            <a:schemeClr val="tx1"/>
                          </a:solidFill>
                          <a:latin typeface="Arial" panose="020B0604020202020204" pitchFamily="34" charset="0"/>
                          <a:cs typeface="Arial" panose="020B0604020202020204" pitchFamily="34" charset="0"/>
                          <a:sym typeface="Wingdings" panose="05000000000000000000" pitchFamily="2" charset="2"/>
                        </a:rPr>
                        <a:t>(ECC Only)</a:t>
                      </a:r>
                      <a:endParaRPr lang="en-GB" sz="16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a:solidFill>
                            <a:schemeClr val="tx1"/>
                          </a:solidFill>
                          <a:latin typeface="Arial" panose="020B0604020202020204" pitchFamily="34" charset="0"/>
                          <a:cs typeface="Arial" panose="020B0604020202020204" pitchFamily="34"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a:solidFill>
                            <a:schemeClr val="tx1"/>
                          </a:solidFill>
                          <a:latin typeface="Arial" panose="020B0604020202020204" pitchFamily="34" charset="0"/>
                          <a:cs typeface="Arial" panose="020B0604020202020204" pitchFamily="34"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600" dirty="0">
                          <a:solidFill>
                            <a:schemeClr val="tx1"/>
                          </a:solidFill>
                          <a:latin typeface="Arial" panose="020B0604020202020204" pitchFamily="34" charset="0"/>
                          <a:cs typeface="Arial" panose="020B0604020202020204" pitchFamily="34" charset="0"/>
                        </a:rPr>
                        <a:t>Essentially a Cost Reimbursable contract but risk allocation can be varied according to the Main Option for subcontracts as selected by the </a:t>
                      </a:r>
                      <a:r>
                        <a:rPr lang="en-GB" sz="1600" i="1" dirty="0">
                          <a:solidFill>
                            <a:schemeClr val="tx1"/>
                          </a:solidFill>
                          <a:latin typeface="Arial" panose="020B0604020202020204" pitchFamily="34" charset="0"/>
                          <a:cs typeface="Arial" panose="020B0604020202020204" pitchFamily="34" charset="0"/>
                        </a:rPr>
                        <a:t>Contractor</a:t>
                      </a:r>
                      <a:r>
                        <a:rPr lang="en-GB" sz="1600" dirty="0">
                          <a:solidFill>
                            <a:schemeClr val="tx1"/>
                          </a:solidFill>
                          <a:latin typeface="Arial" panose="020B0604020202020204" pitchFamily="34" charset="0"/>
                          <a:cs typeface="Arial" panose="020B0604020202020204" pitchFamily="34" charset="0"/>
                        </a:rPr>
                        <a:t>. Option F is not frequently used in National Highways.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6787698"/>
                  </a:ext>
                </a:extLst>
              </a:tr>
            </a:tbl>
          </a:graphicData>
        </a:graphic>
      </p:graphicFrame>
      <p:grpSp>
        <p:nvGrpSpPr>
          <p:cNvPr id="16" name="Group 15">
            <a:extLst>
              <a:ext uri="{FF2B5EF4-FFF2-40B4-BE49-F238E27FC236}">
                <a16:creationId xmlns:a16="http://schemas.microsoft.com/office/drawing/2014/main" id="{E9A06780-E13A-45D5-8321-582870009B23}"/>
              </a:ext>
            </a:extLst>
          </p:cNvPr>
          <p:cNvGrpSpPr/>
          <p:nvPr/>
        </p:nvGrpSpPr>
        <p:grpSpPr>
          <a:xfrm>
            <a:off x="7828911" y="1168689"/>
            <a:ext cx="3345379" cy="1152633"/>
            <a:chOff x="7828911" y="1168689"/>
            <a:chExt cx="3345379" cy="1152633"/>
          </a:xfrm>
        </p:grpSpPr>
        <p:sp>
          <p:nvSpPr>
            <p:cNvPr id="29" name="Rectangle: Rounded Corners 28">
              <a:extLst>
                <a:ext uri="{FF2B5EF4-FFF2-40B4-BE49-F238E27FC236}">
                  <a16:creationId xmlns:a16="http://schemas.microsoft.com/office/drawing/2014/main" id="{29901C19-A4B9-4B37-977D-8480C557A054}"/>
                </a:ext>
              </a:extLst>
            </p:cNvPr>
            <p:cNvSpPr/>
            <p:nvPr/>
          </p:nvSpPr>
          <p:spPr>
            <a:xfrm>
              <a:off x="7828911" y="1535869"/>
              <a:ext cx="3315563" cy="336015"/>
            </a:xfrm>
            <a:prstGeom prst="roundRect">
              <a:avLst/>
            </a:prstGeom>
            <a:solidFill>
              <a:schemeClr val="accent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Connector 29">
              <a:extLst>
                <a:ext uri="{FF2B5EF4-FFF2-40B4-BE49-F238E27FC236}">
                  <a16:creationId xmlns:a16="http://schemas.microsoft.com/office/drawing/2014/main" id="{694CD660-F75E-438D-8BE1-69411923F334}"/>
                </a:ext>
              </a:extLst>
            </p:cNvPr>
            <p:cNvCxnSpPr>
              <a:cxnSpLocks/>
            </p:cNvCxnSpPr>
            <p:nvPr/>
          </p:nvCxnSpPr>
          <p:spPr>
            <a:xfrm>
              <a:off x="10163148" y="146344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F3E52B2-17BA-4696-92BC-B3CD0D5E0850}"/>
                </a:ext>
              </a:extLst>
            </p:cNvPr>
            <p:cNvSpPr txBox="1"/>
            <p:nvPr/>
          </p:nvSpPr>
          <p:spPr>
            <a:xfrm>
              <a:off x="8097594" y="1168689"/>
              <a:ext cx="2676072" cy="261610"/>
            </a:xfrm>
            <a:prstGeom prst="rect">
              <a:avLst/>
            </a:prstGeom>
            <a:noFill/>
          </p:spPr>
          <p:txBody>
            <a:bodyPr wrap="square">
              <a:spAutoFit/>
            </a:bodyPr>
            <a:lstStyle/>
            <a:p>
              <a:pPr algn="ctr"/>
              <a:r>
                <a:rPr lang="en-GB" sz="1100" b="1">
                  <a:latin typeface="Arial" panose="020B0604020202020204" pitchFamily="34" charset="0"/>
                  <a:ea typeface="Calibri" panose="020F0502020204030204" pitchFamily="34" charset="0"/>
                  <a:cs typeface="Arial" panose="020B0604020202020204" pitchFamily="34" charset="0"/>
                </a:rPr>
                <a:t>Increasing </a:t>
              </a:r>
              <a:r>
                <a:rPr lang="en-GB" sz="1100" b="1" i="1">
                  <a:latin typeface="Arial" panose="020B0604020202020204" pitchFamily="34" charset="0"/>
                  <a:ea typeface="Calibri" panose="020F0502020204030204" pitchFamily="34" charset="0"/>
                  <a:cs typeface="Arial" panose="020B0604020202020204" pitchFamily="34" charset="0"/>
                </a:rPr>
                <a:t>Client</a:t>
              </a:r>
              <a:r>
                <a:rPr lang="en-GB" sz="1100" b="1">
                  <a:latin typeface="Arial" panose="020B0604020202020204" pitchFamily="34" charset="0"/>
                  <a:ea typeface="Calibri" panose="020F0502020204030204" pitchFamily="34" charset="0"/>
                  <a:cs typeface="Arial" panose="020B0604020202020204" pitchFamily="34" charset="0"/>
                </a:rPr>
                <a:t> Risk</a:t>
              </a:r>
            </a:p>
          </p:txBody>
        </p:sp>
        <p:sp>
          <p:nvSpPr>
            <p:cNvPr id="32" name="TextBox 31">
              <a:extLst>
                <a:ext uri="{FF2B5EF4-FFF2-40B4-BE49-F238E27FC236}">
                  <a16:creationId xmlns:a16="http://schemas.microsoft.com/office/drawing/2014/main" id="{AE0CE965-9E1F-4B5D-9FA7-B589DF4FBF6F}"/>
                </a:ext>
              </a:extLst>
            </p:cNvPr>
            <p:cNvSpPr txBox="1"/>
            <p:nvPr/>
          </p:nvSpPr>
          <p:spPr>
            <a:xfrm>
              <a:off x="10548001" y="1521364"/>
              <a:ext cx="396708" cy="369332"/>
            </a:xfrm>
            <a:prstGeom prst="rect">
              <a:avLst/>
            </a:prstGeom>
            <a:noFill/>
          </p:spPr>
          <p:txBody>
            <a:bodyPr wrap="square" rtlCol="0">
              <a:spAutoFit/>
            </a:bodyPr>
            <a:lstStyle/>
            <a:p>
              <a:r>
                <a:rPr lang="en-GB" dirty="0">
                  <a:solidFill>
                    <a:schemeClr val="bg1"/>
                  </a:solidFill>
                </a:rPr>
                <a:t>E</a:t>
              </a:r>
            </a:p>
          </p:txBody>
        </p:sp>
        <p:sp>
          <p:nvSpPr>
            <p:cNvPr id="33" name="TextBox 32">
              <a:extLst>
                <a:ext uri="{FF2B5EF4-FFF2-40B4-BE49-F238E27FC236}">
                  <a16:creationId xmlns:a16="http://schemas.microsoft.com/office/drawing/2014/main" id="{E4D01ABA-DF95-4614-B7F3-548C2833857B}"/>
                </a:ext>
              </a:extLst>
            </p:cNvPr>
            <p:cNvSpPr txBox="1"/>
            <p:nvPr/>
          </p:nvSpPr>
          <p:spPr>
            <a:xfrm>
              <a:off x="7979642" y="1529085"/>
              <a:ext cx="396708" cy="369332"/>
            </a:xfrm>
            <a:prstGeom prst="rect">
              <a:avLst/>
            </a:prstGeom>
            <a:noFill/>
          </p:spPr>
          <p:txBody>
            <a:bodyPr wrap="square" rtlCol="0">
              <a:spAutoFit/>
            </a:bodyPr>
            <a:lstStyle/>
            <a:p>
              <a:r>
                <a:rPr lang="en-GB">
                  <a:solidFill>
                    <a:schemeClr val="bg1"/>
                  </a:solidFill>
                </a:rPr>
                <a:t>A</a:t>
              </a:r>
            </a:p>
          </p:txBody>
        </p:sp>
        <p:sp>
          <p:nvSpPr>
            <p:cNvPr id="34" name="TextBox 33">
              <a:extLst>
                <a:ext uri="{FF2B5EF4-FFF2-40B4-BE49-F238E27FC236}">
                  <a16:creationId xmlns:a16="http://schemas.microsoft.com/office/drawing/2014/main" id="{1E795744-0646-46B2-8447-2E1BE391A398}"/>
                </a:ext>
              </a:extLst>
            </p:cNvPr>
            <p:cNvSpPr txBox="1"/>
            <p:nvPr/>
          </p:nvSpPr>
          <p:spPr>
            <a:xfrm>
              <a:off x="8577902" y="1527548"/>
              <a:ext cx="396708" cy="369332"/>
            </a:xfrm>
            <a:prstGeom prst="rect">
              <a:avLst/>
            </a:prstGeom>
            <a:noFill/>
          </p:spPr>
          <p:txBody>
            <a:bodyPr wrap="square" rtlCol="0">
              <a:spAutoFit/>
            </a:bodyPr>
            <a:lstStyle/>
            <a:p>
              <a:r>
                <a:rPr lang="en-GB">
                  <a:solidFill>
                    <a:schemeClr val="bg1"/>
                  </a:solidFill>
                </a:rPr>
                <a:t>B</a:t>
              </a:r>
            </a:p>
          </p:txBody>
        </p:sp>
        <p:sp>
          <p:nvSpPr>
            <p:cNvPr id="35" name="TextBox 34">
              <a:extLst>
                <a:ext uri="{FF2B5EF4-FFF2-40B4-BE49-F238E27FC236}">
                  <a16:creationId xmlns:a16="http://schemas.microsoft.com/office/drawing/2014/main" id="{68579A2F-2F4A-4ABE-A677-DA9ECB129862}"/>
                </a:ext>
              </a:extLst>
            </p:cNvPr>
            <p:cNvSpPr txBox="1"/>
            <p:nvPr/>
          </p:nvSpPr>
          <p:spPr>
            <a:xfrm>
              <a:off x="9237276" y="1527855"/>
              <a:ext cx="396708" cy="369332"/>
            </a:xfrm>
            <a:prstGeom prst="rect">
              <a:avLst/>
            </a:prstGeom>
            <a:noFill/>
          </p:spPr>
          <p:txBody>
            <a:bodyPr wrap="square" rtlCol="0">
              <a:spAutoFit/>
            </a:bodyPr>
            <a:lstStyle/>
            <a:p>
              <a:r>
                <a:rPr lang="en-GB">
                  <a:solidFill>
                    <a:schemeClr val="bg1"/>
                  </a:solidFill>
                </a:rPr>
                <a:t>C</a:t>
              </a:r>
            </a:p>
          </p:txBody>
        </p:sp>
        <p:sp>
          <p:nvSpPr>
            <p:cNvPr id="36" name="TextBox 35">
              <a:extLst>
                <a:ext uri="{FF2B5EF4-FFF2-40B4-BE49-F238E27FC236}">
                  <a16:creationId xmlns:a16="http://schemas.microsoft.com/office/drawing/2014/main" id="{4EDE6D83-073F-4441-A562-E51CFE370608}"/>
                </a:ext>
              </a:extLst>
            </p:cNvPr>
            <p:cNvSpPr txBox="1"/>
            <p:nvPr/>
          </p:nvSpPr>
          <p:spPr>
            <a:xfrm>
              <a:off x="9925962" y="1519210"/>
              <a:ext cx="396708" cy="369332"/>
            </a:xfrm>
            <a:prstGeom prst="rect">
              <a:avLst/>
            </a:prstGeom>
            <a:noFill/>
          </p:spPr>
          <p:txBody>
            <a:bodyPr wrap="square" rtlCol="0">
              <a:spAutoFit/>
            </a:bodyPr>
            <a:lstStyle/>
            <a:p>
              <a:r>
                <a:rPr lang="en-GB">
                  <a:solidFill>
                    <a:schemeClr val="bg1"/>
                  </a:solidFill>
                </a:rPr>
                <a:t>D</a:t>
              </a:r>
            </a:p>
          </p:txBody>
        </p:sp>
        <p:sp>
          <p:nvSpPr>
            <p:cNvPr id="37" name="TextBox 36">
              <a:extLst>
                <a:ext uri="{FF2B5EF4-FFF2-40B4-BE49-F238E27FC236}">
                  <a16:creationId xmlns:a16="http://schemas.microsoft.com/office/drawing/2014/main" id="{D1D2660A-5C42-488A-B8C1-53D92E5453C9}"/>
                </a:ext>
              </a:extLst>
            </p:cNvPr>
            <p:cNvSpPr txBox="1"/>
            <p:nvPr/>
          </p:nvSpPr>
          <p:spPr>
            <a:xfrm>
              <a:off x="7858727" y="2059712"/>
              <a:ext cx="3315563" cy="261610"/>
            </a:xfrm>
            <a:prstGeom prst="rect">
              <a:avLst/>
            </a:prstGeom>
            <a:noFill/>
          </p:spPr>
          <p:txBody>
            <a:bodyPr wrap="square">
              <a:spAutoFit/>
            </a:bodyPr>
            <a:lstStyle/>
            <a:p>
              <a:pPr algn="ctr"/>
              <a:r>
                <a:rPr lang="en-GB" sz="1100" b="1" dirty="0">
                  <a:latin typeface="Arial" panose="020B0604020202020204" pitchFamily="34" charset="0"/>
                  <a:ea typeface="Calibri" panose="020F0502020204030204" pitchFamily="34" charset="0"/>
                  <a:cs typeface="Arial" panose="020B0604020202020204" pitchFamily="34" charset="0"/>
                </a:rPr>
                <a:t>Increasing </a:t>
              </a:r>
              <a:r>
                <a:rPr lang="en-GB" sz="1100" b="1" i="1" dirty="0">
                  <a:latin typeface="Arial" panose="020B0604020202020204" pitchFamily="34" charset="0"/>
                  <a:ea typeface="Calibri" panose="020F0502020204030204" pitchFamily="34" charset="0"/>
                  <a:cs typeface="Arial" panose="020B0604020202020204" pitchFamily="34" charset="0"/>
                </a:rPr>
                <a:t>Contractor / Consultant </a:t>
              </a:r>
              <a:r>
                <a:rPr lang="en-GB" sz="1100" b="1" dirty="0">
                  <a:latin typeface="Arial" panose="020B0604020202020204" pitchFamily="34" charset="0"/>
                  <a:ea typeface="Calibri" panose="020F0502020204030204" pitchFamily="34" charset="0"/>
                  <a:cs typeface="Arial" panose="020B0604020202020204" pitchFamily="34" charset="0"/>
                </a:rPr>
                <a:t>Risk</a:t>
              </a:r>
            </a:p>
          </p:txBody>
        </p:sp>
        <p:cxnSp>
          <p:nvCxnSpPr>
            <p:cNvPr id="38" name="Straight Arrow Connector 37">
              <a:extLst>
                <a:ext uri="{FF2B5EF4-FFF2-40B4-BE49-F238E27FC236}">
                  <a16:creationId xmlns:a16="http://schemas.microsoft.com/office/drawing/2014/main" id="{2E9F82D6-076F-48E9-8ED9-88564536E21F}"/>
                </a:ext>
              </a:extLst>
            </p:cNvPr>
            <p:cNvCxnSpPr>
              <a:cxnSpLocks/>
            </p:cNvCxnSpPr>
            <p:nvPr/>
          </p:nvCxnSpPr>
          <p:spPr>
            <a:xfrm flipV="1">
              <a:off x="8148656" y="1446862"/>
              <a:ext cx="2552682" cy="27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11A429F-FC59-475C-A97B-7E0122D555B4}"/>
                </a:ext>
              </a:extLst>
            </p:cNvPr>
            <p:cNvCxnSpPr>
              <a:cxnSpLocks/>
            </p:cNvCxnSpPr>
            <p:nvPr/>
          </p:nvCxnSpPr>
          <p:spPr>
            <a:xfrm flipH="1">
              <a:off x="8097594" y="1991074"/>
              <a:ext cx="2603744" cy="121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33F361FB-B4E6-6B1F-8777-E8BE2B2C7285}"/>
              </a:ext>
            </a:extLst>
          </p:cNvPr>
          <p:cNvSpPr txBox="1"/>
          <p:nvPr/>
        </p:nvSpPr>
        <p:spPr>
          <a:xfrm>
            <a:off x="480855" y="1242211"/>
            <a:ext cx="6828834" cy="1015663"/>
          </a:xfrm>
          <a:prstGeom prst="rect">
            <a:avLst/>
          </a:prstGeom>
          <a:noFill/>
          <a:ln w="12700">
            <a:noFill/>
          </a:ln>
        </p:spPr>
        <p:txBody>
          <a:bodyPr wrap="square" rtlCol="0">
            <a:spAutoFit/>
          </a:bodyPr>
          <a:lstStyle/>
          <a:p>
            <a:r>
              <a:rPr lang="en-GB" sz="2000" dirty="0">
                <a:solidFill>
                  <a:srgbClr val="002060"/>
                </a:solidFill>
                <a:latin typeface="Arial" panose="020B0604020202020204" pitchFamily="34" charset="0"/>
                <a:cs typeface="Arial" panose="020B0604020202020204" pitchFamily="34" charset="0"/>
              </a:rPr>
              <a:t>National Highways select the Main Option which is appropriate to the type of contract and aligned with the Commercial and Procurement Strategy. </a:t>
            </a:r>
          </a:p>
        </p:txBody>
      </p:sp>
      <p:sp>
        <p:nvSpPr>
          <p:cNvPr id="19" name="TextBox 18">
            <a:extLst>
              <a:ext uri="{FF2B5EF4-FFF2-40B4-BE49-F238E27FC236}">
                <a16:creationId xmlns:a16="http://schemas.microsoft.com/office/drawing/2014/main" id="{51A4656B-FCBD-525D-DA49-5384032A801C}"/>
              </a:ext>
            </a:extLst>
          </p:cNvPr>
          <p:cNvSpPr txBox="1"/>
          <p:nvPr/>
        </p:nvSpPr>
        <p:spPr>
          <a:xfrm>
            <a:off x="336694" y="6157867"/>
            <a:ext cx="6828834" cy="707886"/>
          </a:xfrm>
          <a:prstGeom prst="rect">
            <a:avLst/>
          </a:prstGeom>
          <a:noFill/>
          <a:ln w="12700">
            <a:noFill/>
          </a:ln>
        </p:spPr>
        <p:txBody>
          <a:bodyPr wrap="square" rtlCol="0">
            <a:spAutoFit/>
          </a:bodyPr>
          <a:lstStyle/>
          <a:p>
            <a:r>
              <a:rPr lang="en-GB" sz="2000" dirty="0">
                <a:solidFill>
                  <a:srgbClr val="002060"/>
                </a:solidFill>
                <a:latin typeface="Arial" panose="020B0604020202020204" pitchFamily="34" charset="0"/>
                <a:cs typeface="Arial" panose="020B0604020202020204" pitchFamily="34" charset="0"/>
              </a:rPr>
              <a:t>Note: SC has no Main Options, instead the contract pricing mechanism is included within the </a:t>
            </a:r>
            <a:r>
              <a:rPr lang="en-GB" sz="2000" i="1" dirty="0">
                <a:solidFill>
                  <a:srgbClr val="002060"/>
                </a:solidFill>
                <a:latin typeface="Arial" panose="020B0604020202020204" pitchFamily="34" charset="0"/>
                <a:cs typeface="Arial" panose="020B0604020202020204" pitchFamily="34" charset="0"/>
              </a:rPr>
              <a:t>conditions of contract.</a:t>
            </a:r>
            <a:endParaRPr lang="en-GB"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2448620"/>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7AC4C-6749-4325-B601-3A97DEA0296A}"/>
              </a:ext>
            </a:extLst>
          </p:cNvPr>
          <p:cNvSpPr>
            <a:spLocks noGrp="1"/>
          </p:cNvSpPr>
          <p:nvPr>
            <p:ph type="title"/>
          </p:nvPr>
        </p:nvSpPr>
        <p:spPr/>
        <p:txBody>
          <a:bodyPr>
            <a:normAutofit/>
          </a:bodyPr>
          <a:lstStyle/>
          <a:p>
            <a:r>
              <a:rPr lang="en-GB" dirty="0"/>
              <a:t>Awareness Guide learning outcomes</a:t>
            </a:r>
          </a:p>
        </p:txBody>
      </p:sp>
      <p:sp>
        <p:nvSpPr>
          <p:cNvPr id="3" name="Content Placeholder 2">
            <a:extLst>
              <a:ext uri="{FF2B5EF4-FFF2-40B4-BE49-F238E27FC236}">
                <a16:creationId xmlns:a16="http://schemas.microsoft.com/office/drawing/2014/main" id="{DCD19F45-D2E5-4891-B016-9E1879EDC736}"/>
              </a:ext>
            </a:extLst>
          </p:cNvPr>
          <p:cNvSpPr>
            <a:spLocks noGrp="1"/>
          </p:cNvSpPr>
          <p:nvPr>
            <p:ph idx="1"/>
          </p:nvPr>
        </p:nvSpPr>
        <p:spPr/>
        <p:txBody>
          <a:bodyPr/>
          <a:lstStyle/>
          <a:p>
            <a:r>
              <a:rPr lang="en-GB" sz="2000" dirty="0">
                <a:solidFill>
                  <a:srgbClr val="002060"/>
                </a:solidFill>
              </a:rPr>
              <a:t>Understand the role of the C&amp;P Directorate and CD&amp;A.</a:t>
            </a:r>
          </a:p>
          <a:p>
            <a:r>
              <a:rPr lang="en-GB" sz="2000" dirty="0">
                <a:solidFill>
                  <a:srgbClr val="002060"/>
                </a:solidFill>
              </a:rPr>
              <a:t>Understand the NEC4 contracts used by National Highways.</a:t>
            </a:r>
          </a:p>
          <a:p>
            <a:r>
              <a:rPr lang="en-GB" sz="2000" dirty="0">
                <a:solidFill>
                  <a:srgbClr val="002060"/>
                </a:solidFill>
              </a:rPr>
              <a:t>Understand how NEC4 contracts are amended to suit the requirements of National Highways.</a:t>
            </a:r>
          </a:p>
          <a:p>
            <a:r>
              <a:rPr lang="en-GB" sz="2000" dirty="0">
                <a:solidFill>
                  <a:srgbClr val="002060"/>
                </a:solidFill>
              </a:rPr>
              <a:t>Understand the differences between long and short forms of contact.</a:t>
            </a:r>
          </a:p>
          <a:p>
            <a:r>
              <a:rPr lang="en-GB" sz="2000" dirty="0">
                <a:solidFill>
                  <a:srgbClr val="002060"/>
                </a:solidFill>
              </a:rPr>
              <a:t>Understand how a Framework contract is structured.</a:t>
            </a:r>
          </a:p>
          <a:p>
            <a:pPr marL="457200" indent="-457200">
              <a:buFont typeface="+mj-lt"/>
              <a:buAutoNum type="arabicPeriod"/>
            </a:pPr>
            <a:endParaRPr lang="en-GB" dirty="0"/>
          </a:p>
        </p:txBody>
      </p:sp>
      <p:pic>
        <p:nvPicPr>
          <p:cNvPr id="4" name="Graphic 3" descr="Stopwatch with solid fill">
            <a:extLst>
              <a:ext uri="{FF2B5EF4-FFF2-40B4-BE49-F238E27FC236}">
                <a16:creationId xmlns:a16="http://schemas.microsoft.com/office/drawing/2014/main" id="{6927CA21-7ED7-1C6F-7DD9-8E04CE12D4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662" y="5823286"/>
            <a:ext cx="914400" cy="914400"/>
          </a:xfrm>
          <a:prstGeom prst="rect">
            <a:avLst/>
          </a:prstGeom>
        </p:spPr>
      </p:pic>
      <p:sp>
        <p:nvSpPr>
          <p:cNvPr id="5" name="TextBox 4">
            <a:extLst>
              <a:ext uri="{FF2B5EF4-FFF2-40B4-BE49-F238E27FC236}">
                <a16:creationId xmlns:a16="http://schemas.microsoft.com/office/drawing/2014/main" id="{29A5FE72-5B30-B65F-6C55-61A90CB8E33C}"/>
              </a:ext>
            </a:extLst>
          </p:cNvPr>
          <p:cNvSpPr txBox="1"/>
          <p:nvPr/>
        </p:nvSpPr>
        <p:spPr>
          <a:xfrm>
            <a:off x="883822" y="6011988"/>
            <a:ext cx="2894964" cy="400110"/>
          </a:xfrm>
          <a:prstGeom prst="rect">
            <a:avLst/>
          </a:prstGeom>
          <a:noFill/>
        </p:spPr>
        <p:txBody>
          <a:bodyPr wrap="square" rtlCol="0">
            <a:spAutoFit/>
          </a:bodyPr>
          <a:lstStyle/>
          <a:p>
            <a:r>
              <a:rPr lang="en-GB" sz="2000" dirty="0">
                <a:solidFill>
                  <a:srgbClr val="002060"/>
                </a:solidFill>
                <a:latin typeface="Arial" panose="020B0604020202020204" pitchFamily="34" charset="0"/>
                <a:cs typeface="Arial" panose="020B0604020202020204" pitchFamily="34" charset="0"/>
              </a:rPr>
              <a:t>Awareness Guide A:</a:t>
            </a:r>
          </a:p>
        </p:txBody>
      </p:sp>
      <p:sp>
        <p:nvSpPr>
          <p:cNvPr id="6" name="TextBox 5">
            <a:extLst>
              <a:ext uri="{FF2B5EF4-FFF2-40B4-BE49-F238E27FC236}">
                <a16:creationId xmlns:a16="http://schemas.microsoft.com/office/drawing/2014/main" id="{55BBD16D-1B4F-8CA8-47B5-8B2DDCEECB62}"/>
              </a:ext>
            </a:extLst>
          </p:cNvPr>
          <p:cNvSpPr txBox="1"/>
          <p:nvPr/>
        </p:nvSpPr>
        <p:spPr>
          <a:xfrm>
            <a:off x="883822" y="6275537"/>
            <a:ext cx="1600200" cy="400110"/>
          </a:xfrm>
          <a:prstGeom prst="rect">
            <a:avLst/>
          </a:prstGeom>
          <a:noFill/>
        </p:spPr>
        <p:txBody>
          <a:bodyPr wrap="square" rtlCol="0">
            <a:spAutoFit/>
          </a:bodyPr>
          <a:lstStyle/>
          <a:p>
            <a:r>
              <a:rPr lang="en-GB" sz="2000" dirty="0">
                <a:solidFill>
                  <a:srgbClr val="002060"/>
                </a:solidFill>
                <a:latin typeface="Arial" panose="020B0604020202020204" pitchFamily="34" charset="0"/>
                <a:cs typeface="Arial" panose="020B0604020202020204" pitchFamily="34" charset="0"/>
              </a:rPr>
              <a:t>45 minutes</a:t>
            </a:r>
          </a:p>
        </p:txBody>
      </p:sp>
    </p:spTree>
    <p:extLst>
      <p:ext uri="{BB962C8B-B14F-4D97-AF65-F5344CB8AC3E}">
        <p14:creationId xmlns:p14="http://schemas.microsoft.com/office/powerpoint/2010/main" val="1043558885"/>
      </p:ext>
    </p:extLst>
  </p:cSld>
  <p:clrMapOvr>
    <a:masterClrMapping/>
  </p:clrMapOvr>
  <p:transition spd="slow" advTm="22250">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2340F6-89BE-4FF7-94D1-BAF55FEDE112}"/>
              </a:ext>
            </a:extLst>
          </p:cNvPr>
          <p:cNvSpPr/>
          <p:nvPr/>
        </p:nvSpPr>
        <p:spPr>
          <a:xfrm>
            <a:off x="9982200" y="5987302"/>
            <a:ext cx="2000242" cy="771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5F77D53-2A43-40D9-A5F7-669CC83CF219}"/>
              </a:ext>
            </a:extLst>
          </p:cNvPr>
          <p:cNvSpPr>
            <a:spLocks noGrp="1"/>
          </p:cNvSpPr>
          <p:nvPr>
            <p:ph type="title"/>
          </p:nvPr>
        </p:nvSpPr>
        <p:spPr>
          <a:xfrm>
            <a:off x="0" y="0"/>
            <a:ext cx="10489826" cy="1188720"/>
          </a:xfrm>
        </p:spPr>
        <p:txBody>
          <a:bodyPr>
            <a:normAutofit/>
          </a:bodyPr>
          <a:lstStyle/>
          <a:p>
            <a:r>
              <a:rPr lang="en-GB" dirty="0"/>
              <a:t>Examples of Secondary Optional X Clauses applicable to ECC, PSC,TSC and SC</a:t>
            </a:r>
          </a:p>
        </p:txBody>
      </p:sp>
      <p:graphicFrame>
        <p:nvGraphicFramePr>
          <p:cNvPr id="4" name="Table 3">
            <a:extLst>
              <a:ext uri="{FF2B5EF4-FFF2-40B4-BE49-F238E27FC236}">
                <a16:creationId xmlns:a16="http://schemas.microsoft.com/office/drawing/2014/main" id="{B6AFC17D-5421-425C-8B38-7E4F0093F742}"/>
              </a:ext>
            </a:extLst>
          </p:cNvPr>
          <p:cNvGraphicFramePr>
            <a:graphicFrameLocks noGrp="1"/>
          </p:cNvGraphicFramePr>
          <p:nvPr>
            <p:extLst>
              <p:ext uri="{D42A27DB-BD31-4B8C-83A1-F6EECF244321}">
                <p14:modId xmlns:p14="http://schemas.microsoft.com/office/powerpoint/2010/main" val="3536849098"/>
              </p:ext>
            </p:extLst>
          </p:nvPr>
        </p:nvGraphicFramePr>
        <p:xfrm>
          <a:off x="209558" y="1188720"/>
          <a:ext cx="11431579" cy="5159149"/>
        </p:xfrm>
        <a:graphic>
          <a:graphicData uri="http://schemas.openxmlformats.org/drawingml/2006/table">
            <a:tbl>
              <a:tblPr firstRow="1" bandRow="1">
                <a:tableStyleId>{2D5ABB26-0587-4C30-8999-92F81FD0307C}</a:tableStyleId>
              </a:tblPr>
              <a:tblGrid>
                <a:gridCol w="1650791">
                  <a:extLst>
                    <a:ext uri="{9D8B030D-6E8A-4147-A177-3AD203B41FA5}">
                      <a16:colId xmlns:a16="http://schemas.microsoft.com/office/drawing/2014/main" val="2150328127"/>
                    </a:ext>
                  </a:extLst>
                </a:gridCol>
                <a:gridCol w="613108">
                  <a:extLst>
                    <a:ext uri="{9D8B030D-6E8A-4147-A177-3AD203B41FA5}">
                      <a16:colId xmlns:a16="http://schemas.microsoft.com/office/drawing/2014/main" val="1999243171"/>
                    </a:ext>
                  </a:extLst>
                </a:gridCol>
                <a:gridCol w="613108">
                  <a:extLst>
                    <a:ext uri="{9D8B030D-6E8A-4147-A177-3AD203B41FA5}">
                      <a16:colId xmlns:a16="http://schemas.microsoft.com/office/drawing/2014/main" val="2020442477"/>
                    </a:ext>
                  </a:extLst>
                </a:gridCol>
                <a:gridCol w="613108">
                  <a:extLst>
                    <a:ext uri="{9D8B030D-6E8A-4147-A177-3AD203B41FA5}">
                      <a16:colId xmlns:a16="http://schemas.microsoft.com/office/drawing/2014/main" val="956728924"/>
                    </a:ext>
                  </a:extLst>
                </a:gridCol>
                <a:gridCol w="613108">
                  <a:extLst>
                    <a:ext uri="{9D8B030D-6E8A-4147-A177-3AD203B41FA5}">
                      <a16:colId xmlns:a16="http://schemas.microsoft.com/office/drawing/2014/main" val="1357151290"/>
                    </a:ext>
                  </a:extLst>
                </a:gridCol>
                <a:gridCol w="1037834">
                  <a:extLst>
                    <a:ext uri="{9D8B030D-6E8A-4147-A177-3AD203B41FA5}">
                      <a16:colId xmlns:a16="http://schemas.microsoft.com/office/drawing/2014/main" val="3353737338"/>
                    </a:ext>
                  </a:extLst>
                </a:gridCol>
                <a:gridCol w="6290522">
                  <a:extLst>
                    <a:ext uri="{9D8B030D-6E8A-4147-A177-3AD203B41FA5}">
                      <a16:colId xmlns:a16="http://schemas.microsoft.com/office/drawing/2014/main" val="1244280161"/>
                    </a:ext>
                  </a:extLst>
                </a:gridCol>
              </a:tblGrid>
              <a:tr h="273027">
                <a:tc>
                  <a:txBody>
                    <a:bodyPr/>
                    <a:lstStyle/>
                    <a:p>
                      <a:pPr marL="0" algn="l" defTabSz="914354" rtl="0" eaLnBrk="1" latinLnBrk="0" hangingPunct="1"/>
                      <a:r>
                        <a:rPr lang="en-GB" sz="1400" kern="1200" dirty="0">
                          <a:solidFill>
                            <a:schemeClr val="tx1"/>
                          </a:solidFill>
                          <a:latin typeface="Arial" panose="020B0604020202020204" pitchFamily="34" charset="0"/>
                          <a:cs typeface="Arial" panose="020B0604020202020204" pitchFamily="34" charset="0"/>
                        </a:rPr>
                        <a:t>Secondary Option</a:t>
                      </a:r>
                      <a:endParaRPr lang="en-GB" sz="14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354" rtl="0" eaLnBrk="1" latinLnBrk="0" hangingPunct="1"/>
                      <a:r>
                        <a:rPr lang="en-GB" sz="1400" kern="1200">
                          <a:solidFill>
                            <a:schemeClr val="tx1"/>
                          </a:solidFill>
                          <a:latin typeface="Arial" panose="020B0604020202020204" pitchFamily="34" charset="0"/>
                          <a:cs typeface="Arial" panose="020B0604020202020204" pitchFamily="34" charset="0"/>
                        </a:rPr>
                        <a:t>ECC</a:t>
                      </a:r>
                      <a:endParaRPr lang="en-GB" sz="1400" kern="120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354" rtl="0" eaLnBrk="1" latinLnBrk="0" hangingPunct="1"/>
                      <a:r>
                        <a:rPr lang="en-GB" sz="1400" kern="1200">
                          <a:solidFill>
                            <a:schemeClr val="tx1"/>
                          </a:solidFill>
                          <a:latin typeface="Arial" panose="020B0604020202020204" pitchFamily="34" charset="0"/>
                          <a:cs typeface="Arial" panose="020B0604020202020204" pitchFamily="34" charset="0"/>
                        </a:rPr>
                        <a:t>PSC</a:t>
                      </a:r>
                      <a:endParaRPr lang="en-GB" sz="1400" kern="120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354" rtl="0" eaLnBrk="1" latinLnBrk="0" hangingPunct="1"/>
                      <a:r>
                        <a:rPr lang="en-GB" sz="1400" kern="1200" dirty="0">
                          <a:solidFill>
                            <a:schemeClr val="tx1"/>
                          </a:solidFill>
                          <a:latin typeface="Arial" panose="020B0604020202020204" pitchFamily="34" charset="0"/>
                          <a:cs typeface="Arial" panose="020B0604020202020204" pitchFamily="34" charset="0"/>
                        </a:rPr>
                        <a:t>TSC</a:t>
                      </a:r>
                      <a:endParaRPr lang="en-GB" sz="14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354" rtl="0" eaLnBrk="1" latinLnBrk="0" hangingPunct="1"/>
                      <a:r>
                        <a:rPr lang="en-GB" sz="1400" kern="1200" dirty="0">
                          <a:solidFill>
                            <a:schemeClr val="tx1"/>
                          </a:solidFill>
                          <a:latin typeface="Arial" panose="020B0604020202020204" pitchFamily="34" charset="0"/>
                          <a:ea typeface="+mn-ea"/>
                          <a:cs typeface="Arial" panose="020B0604020202020204" pitchFamily="34" charset="0"/>
                        </a:rPr>
                        <a:t>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354" rtl="0" eaLnBrk="1" latinLnBrk="0" hangingPunct="1"/>
                      <a:r>
                        <a:rPr lang="en-GB" sz="1400" kern="1200">
                          <a:solidFill>
                            <a:schemeClr val="tx1"/>
                          </a:solidFill>
                          <a:latin typeface="Arial" panose="020B0604020202020204" pitchFamily="34" charset="0"/>
                          <a:cs typeface="Arial" panose="020B0604020202020204" pitchFamily="34" charset="0"/>
                        </a:rPr>
                        <a:t>Purpose</a:t>
                      </a:r>
                      <a:endParaRPr lang="en-GB" sz="1400" kern="120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354" rtl="0" eaLnBrk="1" latinLnBrk="0" hangingPunct="1"/>
                      <a:r>
                        <a:rPr lang="en-GB" sz="1400" kern="1200" dirty="0">
                          <a:solidFill>
                            <a:schemeClr val="tx1"/>
                          </a:solidFill>
                          <a:latin typeface="Arial" panose="020B0604020202020204" pitchFamily="34" charset="0"/>
                          <a:cs typeface="Arial" panose="020B0604020202020204" pitchFamily="34" charset="0"/>
                        </a:rPr>
                        <a:t>Scenarios</a:t>
                      </a:r>
                      <a:endParaRPr lang="en-GB" sz="14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33257430"/>
                  </a:ext>
                </a:extLst>
              </a:tr>
              <a:tr h="2763356">
                <a:tc>
                  <a:txBody>
                    <a:bodyPr/>
                    <a:lstStyle/>
                    <a:p>
                      <a:pPr>
                        <a:lnSpc>
                          <a:spcPct val="107000"/>
                        </a:lnSpc>
                        <a:spcAft>
                          <a:spcPts val="800"/>
                        </a:spcAft>
                      </a:pPr>
                      <a:r>
                        <a:rPr lang="en-GB" sz="1200">
                          <a:effectLst/>
                          <a:latin typeface="Arial" panose="020B0604020202020204" pitchFamily="34" charset="0"/>
                          <a:ea typeface="+mn-ea"/>
                          <a:cs typeface="Arial" panose="020B0604020202020204" pitchFamily="34" charset="0"/>
                        </a:rPr>
                        <a:t>X1: Price adjustment for inflation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400" b="1" kern="1200">
                          <a:solidFill>
                            <a:srgbClr val="000000"/>
                          </a:solidFill>
                          <a:effectLst/>
                          <a:latin typeface="Arial" panose="020B0604020202020204" pitchFamily="34" charset="0"/>
                          <a:ea typeface="+mn-ea"/>
                          <a:cs typeface="Arial" panose="020B0604020202020204" pitchFamily="34" charset="0"/>
                          <a:sym typeface="Wingdings 2" panose="05020102010507070707" pitchFamily="18" charset="2"/>
                        </a:rPr>
                        <a:t></a:t>
                      </a:r>
                      <a:endParaRPr lang="en-GB" sz="1200">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400" b="1" kern="1200">
                          <a:solidFill>
                            <a:srgbClr val="000000"/>
                          </a:solidFill>
                          <a:effectLst/>
                          <a:latin typeface="Arial" panose="020B0604020202020204" pitchFamily="34" charset="0"/>
                          <a:ea typeface="+mn-ea"/>
                          <a:cs typeface="Arial" panose="020B0604020202020204" pitchFamily="34" charset="0"/>
                          <a:sym typeface="Wingdings 2" panose="05020102010507070707" pitchFamily="18" charset="2"/>
                        </a:rPr>
                        <a:t></a:t>
                      </a:r>
                      <a:endParaRPr lang="en-GB" sz="1200">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400" b="1" kern="1200" dirty="0">
                          <a:solidFill>
                            <a:srgbClr val="000000"/>
                          </a:solidFill>
                          <a:effectLst/>
                          <a:latin typeface="Arial" panose="020B0604020202020204" pitchFamily="34" charset="0"/>
                          <a:ea typeface="+mn-ea"/>
                          <a:cs typeface="Arial" panose="020B0604020202020204" pitchFamily="34" charset="0"/>
                          <a:sym typeface="Wingdings 2" panose="05020102010507070707" pitchFamily="18" charset="2"/>
                        </a:rPr>
                        <a:t></a:t>
                      </a:r>
                      <a:endParaRPr lang="en-GB" sz="1200" dirty="0">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54" rtl="0" eaLnBrk="1" fontAlgn="auto" latinLnBrk="0" hangingPunct="1">
                        <a:lnSpc>
                          <a:spcPct val="107000"/>
                        </a:lnSpc>
                        <a:spcBef>
                          <a:spcPts val="0"/>
                        </a:spcBef>
                        <a:spcAft>
                          <a:spcPts val="800"/>
                        </a:spcAft>
                        <a:buClrTx/>
                        <a:buSzTx/>
                        <a:buFontTx/>
                        <a:buNone/>
                        <a:tabLst/>
                        <a:defRPr/>
                      </a:pPr>
                      <a:r>
                        <a:rPr lang="en-GB" sz="1400" b="1" kern="1200" dirty="0">
                          <a:solidFill>
                            <a:srgbClr val="000000"/>
                          </a:solidFill>
                          <a:effectLst/>
                          <a:latin typeface="Arial" panose="020B0604020202020204" pitchFamily="34" charset="0"/>
                          <a:ea typeface="+mn-ea"/>
                          <a:cs typeface="Arial" panose="020B0604020202020204" pitchFamily="34" charset="0"/>
                          <a:sym typeface="Wingdings 2" panose="05020102010507070707" pitchFamily="18" charset="2"/>
                        </a:rPr>
                        <a:t></a:t>
                      </a:r>
                      <a:endParaRPr lang="en-GB" sz="1400" dirty="0">
                        <a:effectLst/>
                        <a:latin typeface="Arial" panose="020B0604020202020204" pitchFamily="34" charset="0"/>
                        <a:ea typeface="+mn-ea"/>
                        <a:cs typeface="Arial" panose="020B0604020202020204" pitchFamily="34" charset="0"/>
                      </a:endParaRPr>
                    </a:p>
                    <a:p>
                      <a:pPr algn="ctr">
                        <a:lnSpc>
                          <a:spcPct val="107000"/>
                        </a:lnSpc>
                        <a:spcAft>
                          <a:spcPts val="800"/>
                        </a:spcAft>
                      </a:pPr>
                      <a:endParaRPr lang="en-GB" sz="1200" dirty="0">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200" dirty="0">
                          <a:effectLst/>
                          <a:latin typeface="Arial" panose="020B0604020202020204" pitchFamily="34" charset="0"/>
                          <a:ea typeface="+mn-ea"/>
                          <a:cs typeface="Arial" panose="020B0604020202020204" pitchFamily="34" charset="0"/>
                        </a:rPr>
                        <a:t>X1 transfers the risk of inflation to the </a:t>
                      </a:r>
                      <a:r>
                        <a:rPr lang="en-GB" sz="1200" i="1" dirty="0">
                          <a:effectLst/>
                          <a:latin typeface="Arial" panose="020B0604020202020204" pitchFamily="34" charset="0"/>
                          <a:ea typeface="+mn-ea"/>
                          <a:cs typeface="Arial" panose="020B0604020202020204" pitchFamily="34" charset="0"/>
                        </a:rPr>
                        <a:t>Client / Purchaser</a:t>
                      </a:r>
                      <a:r>
                        <a:rPr lang="en-GB" sz="1200" dirty="0">
                          <a:effectLst/>
                          <a:latin typeface="Arial" panose="020B0604020202020204" pitchFamily="34" charset="0"/>
                          <a:ea typeface="+mn-ea"/>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200" dirty="0">
                          <a:effectLst/>
                          <a:latin typeface="Arial" panose="020B0604020202020204" pitchFamily="34" charset="0"/>
                          <a:ea typeface="+mn-ea"/>
                          <a:cs typeface="Arial" panose="020B0604020202020204" pitchFamily="34" charset="0"/>
                        </a:rPr>
                        <a:t>Please note that X1 only applies to Main Options A, B, C, D. </a:t>
                      </a:r>
                    </a:p>
                    <a:p>
                      <a:pPr marL="171450" lvl="0" indent="-171450">
                        <a:lnSpc>
                          <a:spcPct val="107000"/>
                        </a:lnSpc>
                        <a:spcAft>
                          <a:spcPts val="0"/>
                        </a:spcAft>
                        <a:buFont typeface="Arial" panose="020B0604020202020204" pitchFamily="34" charset="0"/>
                        <a:buChar char="•"/>
                        <a:tabLst>
                          <a:tab pos="457200" algn="l"/>
                        </a:tabLst>
                      </a:pPr>
                      <a:r>
                        <a:rPr lang="en-GB" sz="1200" dirty="0">
                          <a:effectLst/>
                          <a:latin typeface="Arial" panose="020B0604020202020204" pitchFamily="34" charset="0"/>
                          <a:ea typeface="+mn-ea"/>
                          <a:cs typeface="Arial" panose="020B0604020202020204" pitchFamily="34" charset="0"/>
                        </a:rPr>
                        <a:t>For contracts over short time periods, inflation will not be a consideration. </a:t>
                      </a:r>
                    </a:p>
                    <a:p>
                      <a:pPr marL="171450" lvl="0" indent="-171450">
                        <a:lnSpc>
                          <a:spcPct val="107000"/>
                        </a:lnSpc>
                        <a:spcAft>
                          <a:spcPts val="0"/>
                        </a:spcAft>
                        <a:buFont typeface="Arial" panose="020B0604020202020204" pitchFamily="34" charset="0"/>
                        <a:buChar char="•"/>
                        <a:tabLst>
                          <a:tab pos="457200" algn="l"/>
                        </a:tabLst>
                      </a:pPr>
                      <a:r>
                        <a:rPr lang="en-GB" sz="1200" dirty="0">
                          <a:effectLst/>
                          <a:latin typeface="Arial" panose="020B0604020202020204" pitchFamily="34" charset="0"/>
                          <a:ea typeface="+mn-ea"/>
                          <a:cs typeface="Arial" panose="020B0604020202020204" pitchFamily="34" charset="0"/>
                        </a:rPr>
                        <a:t>X1 is usually not used if a contract is less than 2 years (although other factors are to be considered). </a:t>
                      </a:r>
                    </a:p>
                    <a:p>
                      <a:pPr marL="171450" lvl="0" indent="-171450">
                        <a:lnSpc>
                          <a:spcPct val="107000"/>
                        </a:lnSpc>
                        <a:spcAft>
                          <a:spcPts val="0"/>
                        </a:spcAft>
                        <a:buFont typeface="Arial" panose="020B0604020202020204" pitchFamily="34" charset="0"/>
                        <a:buChar char="•"/>
                        <a:tabLst>
                          <a:tab pos="457200" algn="l"/>
                        </a:tabLst>
                      </a:pPr>
                      <a:r>
                        <a:rPr lang="en-GB" sz="1200" dirty="0">
                          <a:effectLst/>
                          <a:latin typeface="Arial" panose="020B0604020202020204" pitchFamily="34" charset="0"/>
                          <a:ea typeface="+mn-ea"/>
                          <a:cs typeface="Arial" panose="020B0604020202020204" pitchFamily="34" charset="0"/>
                        </a:rPr>
                        <a:t>For durations of less than 2 years, the </a:t>
                      </a:r>
                      <a:r>
                        <a:rPr lang="en-GB" sz="1200" i="1" dirty="0">
                          <a:effectLst/>
                          <a:latin typeface="Arial" panose="020B0604020202020204" pitchFamily="34" charset="0"/>
                          <a:ea typeface="+mn-ea"/>
                          <a:cs typeface="Arial" panose="020B0604020202020204" pitchFamily="34" charset="0"/>
                        </a:rPr>
                        <a:t>Contractor/Consultant/Supplier</a:t>
                      </a:r>
                      <a:r>
                        <a:rPr lang="en-GB" sz="1200" dirty="0">
                          <a:effectLst/>
                          <a:latin typeface="Arial" panose="020B0604020202020204" pitchFamily="34" charset="0"/>
                          <a:ea typeface="+mn-ea"/>
                          <a:cs typeface="Arial" panose="020B0604020202020204" pitchFamily="34" charset="0"/>
                        </a:rPr>
                        <a:t> should be able to forecast for changes and make allowance within their Prices. </a:t>
                      </a:r>
                    </a:p>
                    <a:p>
                      <a:pPr marL="171450" lvl="0" indent="-171450">
                        <a:lnSpc>
                          <a:spcPct val="107000"/>
                        </a:lnSpc>
                        <a:spcAft>
                          <a:spcPts val="0"/>
                        </a:spcAft>
                        <a:buFont typeface="Arial" panose="020B0604020202020204" pitchFamily="34" charset="0"/>
                        <a:buChar char="•"/>
                        <a:tabLst>
                          <a:tab pos="457200" algn="l"/>
                        </a:tabLst>
                      </a:pPr>
                      <a:r>
                        <a:rPr lang="en-GB" sz="1200" dirty="0">
                          <a:effectLst/>
                          <a:latin typeface="Arial" panose="020B0604020202020204" pitchFamily="34" charset="0"/>
                          <a:ea typeface="+mn-ea"/>
                          <a:cs typeface="Arial" panose="020B0604020202020204" pitchFamily="34" charset="0"/>
                        </a:rPr>
                        <a:t>Any index selected needs to reflect the type of work being undertaken i.e. is it predominantly labour, construction, or a combination of both. </a:t>
                      </a:r>
                    </a:p>
                    <a:p>
                      <a:pPr marL="171450" lvl="0" indent="-171450">
                        <a:lnSpc>
                          <a:spcPct val="107000"/>
                        </a:lnSpc>
                        <a:spcAft>
                          <a:spcPts val="0"/>
                        </a:spcAft>
                        <a:buFont typeface="Arial" panose="020B0604020202020204" pitchFamily="34" charset="0"/>
                        <a:buChar char="•"/>
                        <a:tabLst>
                          <a:tab pos="457200" algn="l"/>
                        </a:tabLst>
                      </a:pPr>
                      <a:r>
                        <a:rPr lang="en-GB" sz="1200" dirty="0">
                          <a:effectLst/>
                          <a:latin typeface="Arial" panose="020B0604020202020204" pitchFamily="34" charset="0"/>
                          <a:ea typeface="+mn-ea"/>
                          <a:cs typeface="Arial" panose="020B0604020202020204" pitchFamily="34" charset="0"/>
                        </a:rPr>
                        <a:t>The relationship between X1 and X2 should be considered, and where both are used, the Commercial Delivery Team should satisfy themselves that there is limited opportunity for a change in law that results in both a compensation event and an impact on Price adjustment indices. </a:t>
                      </a:r>
                      <a:endParaRPr lang="en-GB" sz="1200" dirty="0">
                        <a:effectLst/>
                        <a:highlight>
                          <a:srgbClr val="FFFF00"/>
                        </a:highligh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9208184"/>
                  </a:ext>
                </a:extLst>
              </a:tr>
              <a:tr h="2090993">
                <a:tc>
                  <a:txBody>
                    <a:bodyPr/>
                    <a:lstStyle/>
                    <a:p>
                      <a:pPr>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X2: Changes in the law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400" b="1"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400" b="1"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400" b="1"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54" rtl="0" eaLnBrk="1" fontAlgn="auto" latinLnBrk="0" hangingPunct="1">
                        <a:lnSpc>
                          <a:spcPct val="107000"/>
                        </a:lnSpc>
                        <a:spcBef>
                          <a:spcPts val="0"/>
                        </a:spcBef>
                        <a:spcAft>
                          <a:spcPts val="800"/>
                        </a:spcAft>
                        <a:buClrTx/>
                        <a:buSzTx/>
                        <a:buFontTx/>
                        <a:buNone/>
                        <a:tabLst/>
                        <a:defRPr/>
                      </a:pPr>
                      <a:r>
                        <a:rPr lang="en-GB" sz="1400" b="1" kern="1200" dirty="0">
                          <a:solidFill>
                            <a:srgbClr val="000000"/>
                          </a:solidFill>
                          <a:effectLst/>
                          <a:latin typeface="Arial" panose="020B0604020202020204" pitchFamily="34" charset="0"/>
                          <a:ea typeface="+mn-ea"/>
                          <a:cs typeface="Arial" panose="020B0604020202020204" pitchFamily="34" charset="0"/>
                          <a:sym typeface="Wingdings 2" panose="05020102010507070707" pitchFamily="18" charset="2"/>
                        </a:rPr>
                        <a:t></a:t>
                      </a:r>
                      <a:endParaRPr lang="en-GB" sz="1400" dirty="0">
                        <a:effectLst/>
                        <a:latin typeface="Arial" panose="020B0604020202020204" pitchFamily="34" charset="0"/>
                        <a:ea typeface="+mn-ea"/>
                        <a:cs typeface="Arial" panose="020B0604020202020204" pitchFamily="34" charset="0"/>
                      </a:endParaRPr>
                    </a:p>
                    <a:p>
                      <a:pPr algn="ctr">
                        <a:lnSpc>
                          <a:spcPct val="107000"/>
                        </a:lnSpc>
                        <a:spcAft>
                          <a:spcPts val="800"/>
                        </a:spcAft>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X2 transfers the risk of a change in law after the Contract Date to the </a:t>
                      </a:r>
                      <a:r>
                        <a:rPr lang="en-GB" sz="1200" i="1" dirty="0">
                          <a:effectLst/>
                          <a:latin typeface="Arial" panose="020B0604020202020204" pitchFamily="34" charset="0"/>
                          <a:ea typeface="Calibri" panose="020F0502020204030204" pitchFamily="34" charset="0"/>
                          <a:cs typeface="Arial" panose="020B0604020202020204" pitchFamily="34" charset="0"/>
                        </a:rPr>
                        <a:t>Client / Purchaser</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lvl="0" indent="-171450">
                        <a:lnSpc>
                          <a:spcPct val="107000"/>
                        </a:lnSpc>
                        <a:spcAft>
                          <a:spcPts val="0"/>
                        </a:spcAft>
                        <a:buFont typeface="Arial" panose="020B0604020202020204" pitchFamily="34" charset="0"/>
                        <a:buChar char="•"/>
                        <a:tabLst>
                          <a:tab pos="457200" algn="l"/>
                        </a:tabLst>
                      </a:pPr>
                      <a:r>
                        <a:rPr lang="en-GB" sz="1200" dirty="0">
                          <a:effectLst/>
                          <a:latin typeface="Arial" panose="020B0604020202020204" pitchFamily="34" charset="0"/>
                          <a:ea typeface="Calibri" panose="020F0502020204030204" pitchFamily="34" charset="0"/>
                          <a:cs typeface="Arial" panose="020B0604020202020204" pitchFamily="34" charset="0"/>
                        </a:rPr>
                        <a:t>X2 is only used where the contract is longer than 2 years. On shorter contracts changes to the law are unlikely or the </a:t>
                      </a:r>
                      <a:r>
                        <a:rPr lang="en-GB" sz="1200" i="1" dirty="0">
                          <a:effectLst/>
                          <a:latin typeface="Arial" panose="020B0604020202020204" pitchFamily="34" charset="0"/>
                          <a:ea typeface="Calibri" panose="020F0502020204030204" pitchFamily="34" charset="0"/>
                          <a:cs typeface="Arial" panose="020B0604020202020204" pitchFamily="34" charset="0"/>
                        </a:rPr>
                        <a:t>Contractor/Consultant/Supplier</a:t>
                      </a:r>
                      <a:r>
                        <a:rPr lang="en-GB" sz="1200" dirty="0">
                          <a:effectLst/>
                          <a:latin typeface="Arial" panose="020B0604020202020204" pitchFamily="34" charset="0"/>
                          <a:ea typeface="Calibri" panose="020F0502020204030204" pitchFamily="34" charset="0"/>
                          <a:cs typeface="Arial" panose="020B0604020202020204" pitchFamily="34" charset="0"/>
                        </a:rPr>
                        <a:t> should have been able to identify changes in legislation (these are typically advertised well in advance of coming into force) and should have made allowances in their prices. </a:t>
                      </a:r>
                    </a:p>
                    <a:p>
                      <a:pPr marL="171450" lvl="0" indent="-171450">
                        <a:lnSpc>
                          <a:spcPct val="107000"/>
                        </a:lnSpc>
                        <a:spcAft>
                          <a:spcPts val="0"/>
                        </a:spcAft>
                        <a:buFont typeface="Arial" panose="020B0604020202020204" pitchFamily="34" charset="0"/>
                        <a:buChar char="•"/>
                        <a:tabLst>
                          <a:tab pos="457200" algn="l"/>
                        </a:tabLst>
                      </a:pPr>
                      <a:r>
                        <a:rPr lang="en-GB" sz="1200" dirty="0">
                          <a:effectLst/>
                          <a:latin typeface="Arial" panose="020B0604020202020204" pitchFamily="34" charset="0"/>
                          <a:ea typeface="Calibri" panose="020F0502020204030204" pitchFamily="34" charset="0"/>
                          <a:cs typeface="Arial" panose="020B0604020202020204" pitchFamily="34" charset="0"/>
                        </a:rPr>
                        <a:t>Option X2 provides that changes in the law after the Contract Date are compensation events. If it is desired to generally place the risk of changes in law (including rates of taxation) with the </a:t>
                      </a:r>
                      <a:r>
                        <a:rPr lang="en-GB" sz="1200" i="1" dirty="0">
                          <a:effectLst/>
                          <a:latin typeface="Arial" panose="020B0604020202020204" pitchFamily="34" charset="0"/>
                          <a:ea typeface="Calibri" panose="020F0502020204030204" pitchFamily="34" charset="0"/>
                          <a:cs typeface="Arial" panose="020B0604020202020204" pitchFamily="34" charset="0"/>
                        </a:rPr>
                        <a:t>Contractor/Consultant/Supplier</a:t>
                      </a:r>
                      <a:r>
                        <a:rPr lang="en-GB" sz="1200" dirty="0">
                          <a:effectLst/>
                          <a:latin typeface="Arial" panose="020B0604020202020204" pitchFamily="34" charset="0"/>
                          <a:ea typeface="Calibri" panose="020F0502020204030204" pitchFamily="34" charset="0"/>
                          <a:cs typeface="Arial" panose="020B0604020202020204" pitchFamily="34" charset="0"/>
                        </a:rPr>
                        <a:t>, Option X2 should not be used. Since most changes will be reflected within a price adjustment formula, the use of X2 should be considered where X1 is included. </a:t>
                      </a:r>
                    </a:p>
                    <a:p>
                      <a:pPr marL="171450" lvl="0" indent="-171450">
                        <a:lnSpc>
                          <a:spcPct val="107000"/>
                        </a:lnSpc>
                        <a:spcAft>
                          <a:spcPts val="0"/>
                        </a:spcAft>
                        <a:buFont typeface="Arial" panose="020B0604020202020204" pitchFamily="34" charset="0"/>
                        <a:buChar char="•"/>
                        <a:tabLst>
                          <a:tab pos="457200" algn="l"/>
                        </a:tabLst>
                      </a:pPr>
                      <a:r>
                        <a:rPr lang="en-GB" sz="1200" dirty="0">
                          <a:effectLst/>
                          <a:latin typeface="Arial" panose="020B0604020202020204" pitchFamily="34" charset="0"/>
                          <a:ea typeface="Calibri" panose="020F0502020204030204" pitchFamily="34" charset="0"/>
                          <a:cs typeface="Arial" panose="020B0604020202020204" pitchFamily="34" charset="0"/>
                        </a:rPr>
                        <a:t>Please see the note in Option X1 above concerning the relationship between X1 and X2.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0776221"/>
                  </a:ext>
                </a:extLst>
              </a:tr>
            </a:tbl>
          </a:graphicData>
        </a:graphic>
      </p:graphicFrame>
    </p:spTree>
    <p:extLst>
      <p:ext uri="{BB962C8B-B14F-4D97-AF65-F5344CB8AC3E}">
        <p14:creationId xmlns:p14="http://schemas.microsoft.com/office/powerpoint/2010/main" val="544067744"/>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2340F6-89BE-4FF7-94D1-BAF55FEDE112}"/>
              </a:ext>
            </a:extLst>
          </p:cNvPr>
          <p:cNvSpPr/>
          <p:nvPr/>
        </p:nvSpPr>
        <p:spPr>
          <a:xfrm>
            <a:off x="9982200" y="5987302"/>
            <a:ext cx="2000242" cy="771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 name="Table 9">
            <a:extLst>
              <a:ext uri="{FF2B5EF4-FFF2-40B4-BE49-F238E27FC236}">
                <a16:creationId xmlns:a16="http://schemas.microsoft.com/office/drawing/2014/main" id="{7CF18F02-3736-49B4-A680-18C7F253F533}"/>
              </a:ext>
            </a:extLst>
          </p:cNvPr>
          <p:cNvGraphicFramePr>
            <a:graphicFrameLocks noGrp="1"/>
          </p:cNvGraphicFramePr>
          <p:nvPr>
            <p:extLst>
              <p:ext uri="{D42A27DB-BD31-4B8C-83A1-F6EECF244321}">
                <p14:modId xmlns:p14="http://schemas.microsoft.com/office/powerpoint/2010/main" val="2224415883"/>
              </p:ext>
            </p:extLst>
          </p:nvPr>
        </p:nvGraphicFramePr>
        <p:xfrm>
          <a:off x="209558" y="1438147"/>
          <a:ext cx="11431581" cy="5295413"/>
        </p:xfrm>
        <a:graphic>
          <a:graphicData uri="http://schemas.openxmlformats.org/drawingml/2006/table">
            <a:tbl>
              <a:tblPr firstRow="1" bandRow="1">
                <a:tableStyleId>{2D5ABB26-0587-4C30-8999-92F81FD0307C}</a:tableStyleId>
              </a:tblPr>
              <a:tblGrid>
                <a:gridCol w="1650791">
                  <a:extLst>
                    <a:ext uri="{9D8B030D-6E8A-4147-A177-3AD203B41FA5}">
                      <a16:colId xmlns:a16="http://schemas.microsoft.com/office/drawing/2014/main" val="2150328127"/>
                    </a:ext>
                  </a:extLst>
                </a:gridCol>
                <a:gridCol w="656069">
                  <a:extLst>
                    <a:ext uri="{9D8B030D-6E8A-4147-A177-3AD203B41FA5}">
                      <a16:colId xmlns:a16="http://schemas.microsoft.com/office/drawing/2014/main" val="1999243171"/>
                    </a:ext>
                  </a:extLst>
                </a:gridCol>
                <a:gridCol w="570148">
                  <a:extLst>
                    <a:ext uri="{9D8B030D-6E8A-4147-A177-3AD203B41FA5}">
                      <a16:colId xmlns:a16="http://schemas.microsoft.com/office/drawing/2014/main" val="2020442477"/>
                    </a:ext>
                  </a:extLst>
                </a:gridCol>
                <a:gridCol w="613108">
                  <a:extLst>
                    <a:ext uri="{9D8B030D-6E8A-4147-A177-3AD203B41FA5}">
                      <a16:colId xmlns:a16="http://schemas.microsoft.com/office/drawing/2014/main" val="956728924"/>
                    </a:ext>
                  </a:extLst>
                </a:gridCol>
                <a:gridCol w="613108">
                  <a:extLst>
                    <a:ext uri="{9D8B030D-6E8A-4147-A177-3AD203B41FA5}">
                      <a16:colId xmlns:a16="http://schemas.microsoft.com/office/drawing/2014/main" val="915712674"/>
                    </a:ext>
                  </a:extLst>
                </a:gridCol>
                <a:gridCol w="1037835">
                  <a:extLst>
                    <a:ext uri="{9D8B030D-6E8A-4147-A177-3AD203B41FA5}">
                      <a16:colId xmlns:a16="http://schemas.microsoft.com/office/drawing/2014/main" val="3353737338"/>
                    </a:ext>
                  </a:extLst>
                </a:gridCol>
                <a:gridCol w="6290522">
                  <a:extLst>
                    <a:ext uri="{9D8B030D-6E8A-4147-A177-3AD203B41FA5}">
                      <a16:colId xmlns:a16="http://schemas.microsoft.com/office/drawing/2014/main" val="1244280161"/>
                    </a:ext>
                  </a:extLst>
                </a:gridCol>
              </a:tblGrid>
              <a:tr h="329458">
                <a:tc>
                  <a:txBody>
                    <a:bodyPr/>
                    <a:lstStyle/>
                    <a:p>
                      <a:pPr marL="0" algn="l" defTabSz="914354" rtl="0" eaLnBrk="1" latinLnBrk="0" hangingPunct="1"/>
                      <a:r>
                        <a:rPr lang="en-GB" sz="1400" kern="1200" dirty="0">
                          <a:solidFill>
                            <a:schemeClr val="tx1"/>
                          </a:solidFill>
                          <a:latin typeface="Arial" panose="020B0604020202020204" pitchFamily="34" charset="0"/>
                          <a:cs typeface="Arial" panose="020B0604020202020204" pitchFamily="34" charset="0"/>
                        </a:rPr>
                        <a:t>Secondary Option</a:t>
                      </a:r>
                      <a:endParaRPr lang="en-GB" sz="14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354" rtl="0" eaLnBrk="1" latinLnBrk="0" hangingPunct="1"/>
                      <a:r>
                        <a:rPr lang="en-GB" sz="1400" kern="1200">
                          <a:solidFill>
                            <a:schemeClr val="tx1"/>
                          </a:solidFill>
                          <a:latin typeface="Arial" panose="020B0604020202020204" pitchFamily="34" charset="0"/>
                          <a:cs typeface="Arial" panose="020B0604020202020204" pitchFamily="34" charset="0"/>
                        </a:rPr>
                        <a:t>ECC</a:t>
                      </a:r>
                      <a:endParaRPr lang="en-GB" sz="1400" kern="120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354" rtl="0" eaLnBrk="1" latinLnBrk="0" hangingPunct="1"/>
                      <a:r>
                        <a:rPr lang="en-GB" sz="1400" kern="1200">
                          <a:solidFill>
                            <a:schemeClr val="tx1"/>
                          </a:solidFill>
                          <a:latin typeface="Arial" panose="020B0604020202020204" pitchFamily="34" charset="0"/>
                          <a:cs typeface="Arial" panose="020B0604020202020204" pitchFamily="34" charset="0"/>
                        </a:rPr>
                        <a:t>PSC</a:t>
                      </a:r>
                      <a:endParaRPr lang="en-GB" sz="1400" kern="120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354" rtl="0" eaLnBrk="1" latinLnBrk="0" hangingPunct="1"/>
                      <a:r>
                        <a:rPr lang="en-GB" sz="1400" kern="1200" dirty="0">
                          <a:solidFill>
                            <a:schemeClr val="tx1"/>
                          </a:solidFill>
                          <a:latin typeface="Arial" panose="020B0604020202020204" pitchFamily="34" charset="0"/>
                          <a:cs typeface="Arial" panose="020B0604020202020204" pitchFamily="34" charset="0"/>
                        </a:rPr>
                        <a:t>TSC</a:t>
                      </a:r>
                      <a:endParaRPr lang="en-GB" sz="14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354" rtl="0" eaLnBrk="1" latinLnBrk="0" hangingPunct="1"/>
                      <a:r>
                        <a:rPr lang="en-GB" sz="1400" kern="1200" dirty="0">
                          <a:solidFill>
                            <a:schemeClr val="tx1"/>
                          </a:solidFill>
                          <a:latin typeface="Arial" panose="020B0604020202020204" pitchFamily="34" charset="0"/>
                          <a:ea typeface="+mn-ea"/>
                          <a:cs typeface="Arial" panose="020B0604020202020204" pitchFamily="34" charset="0"/>
                        </a:rPr>
                        <a:t>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354" rtl="0" eaLnBrk="1" latinLnBrk="0" hangingPunct="1"/>
                      <a:r>
                        <a:rPr lang="en-GB" sz="1400" kern="1200">
                          <a:solidFill>
                            <a:schemeClr val="tx1"/>
                          </a:solidFill>
                          <a:latin typeface="Arial" panose="020B0604020202020204" pitchFamily="34" charset="0"/>
                          <a:cs typeface="Arial" panose="020B0604020202020204" pitchFamily="34" charset="0"/>
                        </a:rPr>
                        <a:t>Purpose</a:t>
                      </a:r>
                      <a:endParaRPr lang="en-GB" sz="1400" kern="120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354" rtl="0" eaLnBrk="1" latinLnBrk="0" hangingPunct="1"/>
                      <a:r>
                        <a:rPr lang="en-GB" sz="1400" kern="1200">
                          <a:solidFill>
                            <a:schemeClr val="tx1"/>
                          </a:solidFill>
                          <a:latin typeface="Arial" panose="020B0604020202020204" pitchFamily="34" charset="0"/>
                          <a:cs typeface="Arial" panose="020B0604020202020204" pitchFamily="34" charset="0"/>
                        </a:rPr>
                        <a:t>Scenarios</a:t>
                      </a:r>
                      <a:endParaRPr lang="en-GB" sz="1400" kern="120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33257430"/>
                  </a:ext>
                </a:extLst>
              </a:tr>
              <a:tr h="2524196">
                <a:tc>
                  <a:txBody>
                    <a:bodyPr/>
                    <a:lstStyle/>
                    <a:p>
                      <a:pPr>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X7: Delay damages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400" b="1"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54" rtl="0" eaLnBrk="1" fontAlgn="auto" latinLnBrk="0" hangingPunct="1">
                        <a:lnSpc>
                          <a:spcPct val="107000"/>
                        </a:lnSpc>
                        <a:spcBef>
                          <a:spcPts val="0"/>
                        </a:spcBef>
                        <a:spcAft>
                          <a:spcPts val="800"/>
                        </a:spcAft>
                        <a:buClrTx/>
                        <a:buSzTx/>
                        <a:buFontTx/>
                        <a:buNone/>
                        <a:tabLst/>
                        <a:defRPr/>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Requires the </a:t>
                      </a:r>
                      <a:r>
                        <a:rPr lang="en-GB" sz="1200" i="1" dirty="0">
                          <a:effectLst/>
                          <a:latin typeface="Arial" panose="020B0604020202020204" pitchFamily="34" charset="0"/>
                          <a:ea typeface="Calibri" panose="020F0502020204030204" pitchFamily="34" charset="0"/>
                          <a:cs typeface="Arial" panose="020B0604020202020204" pitchFamily="34" charset="0"/>
                        </a:rPr>
                        <a:t>Contractor /  Consultant /  Supplier</a:t>
                      </a:r>
                      <a:r>
                        <a:rPr lang="en-GB" sz="1200" dirty="0">
                          <a:effectLst/>
                          <a:latin typeface="Arial" panose="020B0604020202020204" pitchFamily="34" charset="0"/>
                          <a:ea typeface="Calibri" panose="020F0502020204030204" pitchFamily="34" charset="0"/>
                          <a:cs typeface="Arial" panose="020B0604020202020204" pitchFamily="34" charset="0"/>
                        </a:rPr>
                        <a:t> to pay liquidated damages if it fails to complete the </a:t>
                      </a:r>
                      <a:r>
                        <a:rPr lang="en-GB" sz="1200" i="1" dirty="0">
                          <a:effectLst/>
                          <a:latin typeface="Arial" panose="020B0604020202020204" pitchFamily="34" charset="0"/>
                          <a:ea typeface="Calibri" panose="020F0502020204030204" pitchFamily="34" charset="0"/>
                          <a:cs typeface="Arial" panose="020B0604020202020204" pitchFamily="34" charset="0"/>
                        </a:rPr>
                        <a:t>works</a:t>
                      </a:r>
                      <a:r>
                        <a:rPr lang="en-GB" sz="1200" dirty="0">
                          <a:effectLst/>
                          <a:latin typeface="Arial" panose="020B0604020202020204" pitchFamily="34" charset="0"/>
                          <a:ea typeface="Calibri" panose="020F0502020204030204" pitchFamily="34" charset="0"/>
                          <a:cs typeface="Arial" panose="020B0604020202020204" pitchFamily="34" charset="0"/>
                        </a:rPr>
                        <a:t> or </a:t>
                      </a:r>
                      <a:r>
                        <a:rPr lang="en-GB" sz="1200" i="1" dirty="0">
                          <a:effectLst/>
                          <a:latin typeface="Arial" panose="020B0604020202020204" pitchFamily="34" charset="0"/>
                          <a:ea typeface="Calibri" panose="020F0502020204030204" pitchFamily="34" charset="0"/>
                          <a:cs typeface="Arial" panose="020B0604020202020204" pitchFamily="34" charset="0"/>
                        </a:rPr>
                        <a:t>service</a:t>
                      </a:r>
                      <a:r>
                        <a:rPr lang="en-GB" sz="1200" dirty="0">
                          <a:effectLst/>
                          <a:latin typeface="Arial" panose="020B0604020202020204" pitchFamily="34" charset="0"/>
                          <a:ea typeface="Calibri" panose="020F0502020204030204" pitchFamily="34" charset="0"/>
                          <a:cs typeface="Arial" panose="020B0604020202020204" pitchFamily="34" charset="0"/>
                        </a:rPr>
                        <a:t> by the Completion Date.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07000"/>
                        </a:lnSpc>
                        <a:buFont typeface="Times New Roman" panose="02020603050405020304" pitchFamily="18"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Where Option X7 is used to incentivise Completion on time. </a:t>
                      </a:r>
                    </a:p>
                    <a:p>
                      <a:pPr marL="342900" lvl="0" indent="-342900">
                        <a:lnSpc>
                          <a:spcPct val="107000"/>
                        </a:lnSpc>
                        <a:buFont typeface="Times New Roman" panose="02020603050405020304" pitchFamily="18"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Consider whether Completion after the Completion Date is acceptable to National Highways and if any additional costs would be incurred. </a:t>
                      </a:r>
                    </a:p>
                    <a:p>
                      <a:pPr marL="342900" lvl="0" indent="-342900">
                        <a:lnSpc>
                          <a:spcPct val="107000"/>
                        </a:lnSpc>
                        <a:buFont typeface="Times New Roman" panose="02020603050405020304" pitchFamily="18"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By law, delay damages cannot be punitive and must be quantifiable and justified. </a:t>
                      </a:r>
                    </a:p>
                    <a:p>
                      <a:pPr marL="342900" lvl="0" indent="-342900">
                        <a:lnSpc>
                          <a:spcPct val="107000"/>
                        </a:lnSpc>
                        <a:buFont typeface="Times New Roman" panose="02020603050405020304" pitchFamily="18"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It is therefore only possible to set an amount if the cost to National Highways is quantifiable and a genuine pre-estimate of the loss. </a:t>
                      </a:r>
                    </a:p>
                    <a:p>
                      <a:pPr marL="342900" lvl="0" indent="-342900">
                        <a:lnSpc>
                          <a:spcPct val="107000"/>
                        </a:lnSpc>
                        <a:buFont typeface="Times New Roman" panose="02020603050405020304" pitchFamily="18"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Delay Damages are not preferred in National Highways contracts (or sub-contracts) due to the perception of encouraging undesirable behaviours.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9208184"/>
                  </a:ext>
                </a:extLst>
              </a:tr>
              <a:tr h="2153915">
                <a:tc>
                  <a:txBody>
                    <a:bodyPr/>
                    <a:lstStyle/>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X10: Information modelling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54" rtl="0" eaLnBrk="1" fontAlgn="auto" latinLnBrk="0" hangingPunct="1">
                        <a:lnSpc>
                          <a:spcPct val="107000"/>
                        </a:lnSpc>
                        <a:spcBef>
                          <a:spcPts val="0"/>
                        </a:spcBef>
                        <a:spcAft>
                          <a:spcPts val="800"/>
                        </a:spcAft>
                        <a:buClrTx/>
                        <a:buSzTx/>
                        <a:buFontTx/>
                        <a:buNone/>
                        <a:tabLst/>
                        <a:defRPr/>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Mandatory for all contracts that need to meet Building Information Modelling (BIM) requirements</a:t>
                      </a:r>
                    </a:p>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07000"/>
                        </a:lnSpc>
                        <a:buFont typeface="Times New Roman" panose="02020603050405020304" pitchFamily="18"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Please refer to the baseline BIM requirements in the Scope and as aligned to each contract type. </a:t>
                      </a:r>
                    </a:p>
                    <a:p>
                      <a:pPr marL="342900" lvl="0" indent="-342900">
                        <a:lnSpc>
                          <a:spcPct val="107000"/>
                        </a:lnSpc>
                        <a:buFont typeface="Times New Roman" panose="02020603050405020304" pitchFamily="18"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X10 always applies for construction projects but may require amendments by CD&amp;A for PSC contracts if design is involved. </a:t>
                      </a:r>
                    </a:p>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0776221"/>
                  </a:ext>
                </a:extLst>
              </a:tr>
            </a:tbl>
          </a:graphicData>
        </a:graphic>
      </p:graphicFrame>
      <p:sp>
        <p:nvSpPr>
          <p:cNvPr id="7" name="Title 1">
            <a:extLst>
              <a:ext uri="{FF2B5EF4-FFF2-40B4-BE49-F238E27FC236}">
                <a16:creationId xmlns:a16="http://schemas.microsoft.com/office/drawing/2014/main" id="{31BC170C-9549-DDD5-3D8E-527A8ACAD084}"/>
              </a:ext>
            </a:extLst>
          </p:cNvPr>
          <p:cNvSpPr>
            <a:spLocks noGrp="1"/>
          </p:cNvSpPr>
          <p:nvPr>
            <p:ph type="title"/>
          </p:nvPr>
        </p:nvSpPr>
        <p:spPr>
          <a:xfrm>
            <a:off x="0" y="0"/>
            <a:ext cx="10489826" cy="1188720"/>
          </a:xfrm>
        </p:spPr>
        <p:txBody>
          <a:bodyPr>
            <a:normAutofit/>
          </a:bodyPr>
          <a:lstStyle/>
          <a:p>
            <a:r>
              <a:rPr lang="en-GB" dirty="0"/>
              <a:t>Examples of Secondary Optional X Clauses applicable to ECC, PSC, TSC and SC</a:t>
            </a:r>
          </a:p>
        </p:txBody>
      </p:sp>
    </p:spTree>
    <p:extLst>
      <p:ext uri="{BB962C8B-B14F-4D97-AF65-F5344CB8AC3E}">
        <p14:creationId xmlns:p14="http://schemas.microsoft.com/office/powerpoint/2010/main" val="3884171966"/>
      </p:ext>
    </p:extLst>
  </p:cSld>
  <p:clrMapOvr>
    <a:masterClrMapping/>
  </p:clrMapOvr>
  <p:transition spd="slow" advTm="43641">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343D592F-5536-4949-87D8-949CD04EF543}"/>
              </a:ext>
            </a:extLst>
          </p:cNvPr>
          <p:cNvGraphicFramePr>
            <a:graphicFrameLocks noGrp="1"/>
          </p:cNvGraphicFramePr>
          <p:nvPr>
            <p:extLst>
              <p:ext uri="{D42A27DB-BD31-4B8C-83A1-F6EECF244321}">
                <p14:modId xmlns:p14="http://schemas.microsoft.com/office/powerpoint/2010/main" val="40431888"/>
              </p:ext>
            </p:extLst>
          </p:nvPr>
        </p:nvGraphicFramePr>
        <p:xfrm>
          <a:off x="228601" y="1449388"/>
          <a:ext cx="11412539" cy="3805435"/>
        </p:xfrm>
        <a:graphic>
          <a:graphicData uri="http://schemas.openxmlformats.org/drawingml/2006/table">
            <a:tbl>
              <a:tblPr firstRow="1" bandRow="1">
                <a:tableStyleId>{2D5ABB26-0587-4C30-8999-92F81FD0307C}</a:tableStyleId>
              </a:tblPr>
              <a:tblGrid>
                <a:gridCol w="1648041">
                  <a:extLst>
                    <a:ext uri="{9D8B030D-6E8A-4147-A177-3AD203B41FA5}">
                      <a16:colId xmlns:a16="http://schemas.microsoft.com/office/drawing/2014/main" val="2150328127"/>
                    </a:ext>
                  </a:extLst>
                </a:gridCol>
                <a:gridCol w="606582">
                  <a:extLst>
                    <a:ext uri="{9D8B030D-6E8A-4147-A177-3AD203B41FA5}">
                      <a16:colId xmlns:a16="http://schemas.microsoft.com/office/drawing/2014/main" val="1999243171"/>
                    </a:ext>
                  </a:extLst>
                </a:gridCol>
                <a:gridCol w="617592">
                  <a:extLst>
                    <a:ext uri="{9D8B030D-6E8A-4147-A177-3AD203B41FA5}">
                      <a16:colId xmlns:a16="http://schemas.microsoft.com/office/drawing/2014/main" val="2020442477"/>
                    </a:ext>
                  </a:extLst>
                </a:gridCol>
                <a:gridCol w="612087">
                  <a:extLst>
                    <a:ext uri="{9D8B030D-6E8A-4147-A177-3AD203B41FA5}">
                      <a16:colId xmlns:a16="http://schemas.microsoft.com/office/drawing/2014/main" val="956728924"/>
                    </a:ext>
                  </a:extLst>
                </a:gridCol>
                <a:gridCol w="612087">
                  <a:extLst>
                    <a:ext uri="{9D8B030D-6E8A-4147-A177-3AD203B41FA5}">
                      <a16:colId xmlns:a16="http://schemas.microsoft.com/office/drawing/2014/main" val="2224731875"/>
                    </a:ext>
                  </a:extLst>
                </a:gridCol>
                <a:gridCol w="1102247">
                  <a:extLst>
                    <a:ext uri="{9D8B030D-6E8A-4147-A177-3AD203B41FA5}">
                      <a16:colId xmlns:a16="http://schemas.microsoft.com/office/drawing/2014/main" val="3353737338"/>
                    </a:ext>
                  </a:extLst>
                </a:gridCol>
                <a:gridCol w="6213903">
                  <a:extLst>
                    <a:ext uri="{9D8B030D-6E8A-4147-A177-3AD203B41FA5}">
                      <a16:colId xmlns:a16="http://schemas.microsoft.com/office/drawing/2014/main" val="1244280161"/>
                    </a:ext>
                  </a:extLst>
                </a:gridCol>
              </a:tblGrid>
              <a:tr h="270192">
                <a:tc>
                  <a:txBody>
                    <a:bodyPr/>
                    <a:lstStyle/>
                    <a:p>
                      <a:pPr marL="0" algn="l" defTabSz="914354" rtl="0" eaLnBrk="1" latinLnBrk="0" hangingPunct="1"/>
                      <a:r>
                        <a:rPr lang="en-GB" sz="1400" kern="1200" dirty="0">
                          <a:solidFill>
                            <a:schemeClr val="tx1"/>
                          </a:solidFill>
                          <a:latin typeface="Arial" panose="020B0604020202020204" pitchFamily="34" charset="0"/>
                          <a:cs typeface="Arial" panose="020B0604020202020204" pitchFamily="34" charset="0"/>
                        </a:rPr>
                        <a:t>Secondary Option</a:t>
                      </a:r>
                      <a:endParaRPr lang="en-GB" sz="14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354" rtl="0" eaLnBrk="1" latinLnBrk="0" hangingPunct="1"/>
                      <a:r>
                        <a:rPr lang="en-GB" sz="1400" kern="1200">
                          <a:solidFill>
                            <a:schemeClr val="tx1"/>
                          </a:solidFill>
                          <a:latin typeface="Arial" panose="020B0604020202020204" pitchFamily="34" charset="0"/>
                          <a:cs typeface="Arial" panose="020B0604020202020204" pitchFamily="34" charset="0"/>
                        </a:rPr>
                        <a:t>ECC</a:t>
                      </a:r>
                      <a:endParaRPr lang="en-GB" sz="1400" kern="120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354" rtl="0" eaLnBrk="1" latinLnBrk="0" hangingPunct="1"/>
                      <a:r>
                        <a:rPr lang="en-GB" sz="1400" kern="1200">
                          <a:solidFill>
                            <a:schemeClr val="tx1"/>
                          </a:solidFill>
                          <a:latin typeface="Arial" panose="020B0604020202020204" pitchFamily="34" charset="0"/>
                          <a:cs typeface="Arial" panose="020B0604020202020204" pitchFamily="34" charset="0"/>
                        </a:rPr>
                        <a:t>PSC</a:t>
                      </a:r>
                      <a:endParaRPr lang="en-GB" sz="1400" kern="120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354" rtl="0" eaLnBrk="1" latinLnBrk="0" hangingPunct="1"/>
                      <a:r>
                        <a:rPr lang="en-GB" sz="1400" kern="1200" dirty="0">
                          <a:solidFill>
                            <a:schemeClr val="tx1"/>
                          </a:solidFill>
                          <a:latin typeface="Arial" panose="020B0604020202020204" pitchFamily="34" charset="0"/>
                          <a:cs typeface="Arial" panose="020B0604020202020204" pitchFamily="34" charset="0"/>
                        </a:rPr>
                        <a:t>TSC</a:t>
                      </a:r>
                      <a:endParaRPr lang="en-GB" sz="14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354" rtl="0" eaLnBrk="1" latinLnBrk="0" hangingPunct="1"/>
                      <a:r>
                        <a:rPr lang="en-GB" sz="1400" kern="1200" dirty="0">
                          <a:solidFill>
                            <a:schemeClr val="tx1"/>
                          </a:solidFill>
                          <a:latin typeface="Arial" panose="020B0604020202020204" pitchFamily="34" charset="0"/>
                          <a:ea typeface="+mn-ea"/>
                          <a:cs typeface="Arial" panose="020B0604020202020204" pitchFamily="34" charset="0"/>
                        </a:rPr>
                        <a:t>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354" rtl="0" eaLnBrk="1" latinLnBrk="0" hangingPunct="1"/>
                      <a:r>
                        <a:rPr lang="en-GB" sz="1400" kern="1200" dirty="0">
                          <a:solidFill>
                            <a:schemeClr val="tx1"/>
                          </a:solidFill>
                          <a:latin typeface="Arial" panose="020B0604020202020204" pitchFamily="34" charset="0"/>
                          <a:cs typeface="Arial" panose="020B0604020202020204" pitchFamily="34" charset="0"/>
                        </a:rPr>
                        <a:t>Purpose</a:t>
                      </a:r>
                      <a:endParaRPr lang="en-GB" sz="14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354" rtl="0" eaLnBrk="1" latinLnBrk="0" hangingPunct="1"/>
                      <a:r>
                        <a:rPr lang="en-GB" sz="1400" kern="1200">
                          <a:solidFill>
                            <a:schemeClr val="tx1"/>
                          </a:solidFill>
                          <a:latin typeface="Arial" panose="020B0604020202020204" pitchFamily="34" charset="0"/>
                          <a:cs typeface="Arial" panose="020B0604020202020204" pitchFamily="34" charset="0"/>
                        </a:rPr>
                        <a:t>Scenarios</a:t>
                      </a:r>
                      <a:endParaRPr lang="en-GB" sz="1400" kern="120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33257430"/>
                  </a:ext>
                </a:extLst>
              </a:tr>
              <a:tr h="945785">
                <a:tc>
                  <a:txBody>
                    <a:bodyPr/>
                    <a:lstStyle/>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X12: Multiparty collaboration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400" b="1"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400" b="1"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400" b="1"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54" rtl="0" eaLnBrk="1" fontAlgn="auto" latinLnBrk="0" hangingPunct="1">
                        <a:lnSpc>
                          <a:spcPct val="107000"/>
                        </a:lnSpc>
                        <a:spcBef>
                          <a:spcPts val="0"/>
                        </a:spcBef>
                        <a:spcAft>
                          <a:spcPts val="800"/>
                        </a:spcAft>
                        <a:buClrTx/>
                        <a:buSzTx/>
                        <a:buFontTx/>
                        <a:buNone/>
                        <a:tabLst/>
                        <a:defRPr/>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Allows for collective incentivisation</a:t>
                      </a:r>
                    </a:p>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lvl="0" indent="-171450">
                        <a:lnSpc>
                          <a:spcPct val="107000"/>
                        </a:lnSpc>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Consider whether the </a:t>
                      </a:r>
                      <a:r>
                        <a:rPr lang="en-GB" sz="1200" i="1" dirty="0">
                          <a:effectLst/>
                          <a:latin typeface="Arial" panose="020B0604020202020204" pitchFamily="34" charset="0"/>
                          <a:ea typeface="Calibri" panose="020F0502020204030204" pitchFamily="34" charset="0"/>
                          <a:cs typeface="Arial" panose="020B0604020202020204" pitchFamily="34" charset="0"/>
                        </a:rPr>
                        <a:t>works</a:t>
                      </a:r>
                      <a:r>
                        <a:rPr lang="en-GB" sz="1200" dirty="0">
                          <a:effectLst/>
                          <a:latin typeface="Arial" panose="020B0604020202020204" pitchFamily="34" charset="0"/>
                          <a:ea typeface="Calibri" panose="020F0502020204030204" pitchFamily="34" charset="0"/>
                          <a:cs typeface="Arial" panose="020B0604020202020204" pitchFamily="34" charset="0"/>
                        </a:rPr>
                        <a:t> are to be delivered by multiple </a:t>
                      </a:r>
                      <a:r>
                        <a:rPr lang="en-GB" sz="1200" i="1" dirty="0">
                          <a:effectLst/>
                          <a:latin typeface="Arial" panose="020B0604020202020204" pitchFamily="34" charset="0"/>
                          <a:ea typeface="Calibri" panose="020F0502020204030204" pitchFamily="34" charset="0"/>
                          <a:cs typeface="Arial" panose="020B0604020202020204" pitchFamily="34" charset="0"/>
                        </a:rPr>
                        <a:t>Contractors/Consultants/Suppliers</a:t>
                      </a:r>
                      <a:r>
                        <a:rPr lang="en-GB" sz="1200" dirty="0">
                          <a:effectLst/>
                          <a:latin typeface="Arial" panose="020B0604020202020204" pitchFamily="34" charset="0"/>
                          <a:ea typeface="Calibri" panose="020F0502020204030204" pitchFamily="34" charset="0"/>
                          <a:cs typeface="Arial" panose="020B0604020202020204" pitchFamily="34" charset="0"/>
                        </a:rPr>
                        <a:t> and it is desired to incentivise to formally deliver together.</a:t>
                      </a:r>
                    </a:p>
                    <a:p>
                      <a:pPr marL="171450" lvl="0" indent="-171450">
                        <a:lnSpc>
                          <a:spcPct val="107000"/>
                        </a:lnSpc>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Consider whether </a:t>
                      </a:r>
                      <a:r>
                        <a:rPr lang="en-GB" sz="1200" i="1" dirty="0">
                          <a:effectLst/>
                          <a:latin typeface="Arial" panose="020B0604020202020204" pitchFamily="34" charset="0"/>
                          <a:ea typeface="Calibri" panose="020F0502020204030204" pitchFamily="34" charset="0"/>
                          <a:cs typeface="Arial" panose="020B0604020202020204" pitchFamily="34" charset="0"/>
                        </a:rPr>
                        <a:t>Contractors/Consultants/Suppliers</a:t>
                      </a:r>
                      <a:r>
                        <a:rPr lang="en-GB" sz="1200" dirty="0">
                          <a:effectLst/>
                          <a:latin typeface="Arial" panose="020B0604020202020204" pitchFamily="34" charset="0"/>
                          <a:ea typeface="Calibri" panose="020F0502020204030204" pitchFamily="34" charset="0"/>
                          <a:cs typeface="Arial" panose="020B0604020202020204" pitchFamily="34" charset="0"/>
                        </a:rPr>
                        <a:t> are delivering work that is inter-related and if the project is large enough to justify the increased level of administration. </a:t>
                      </a:r>
                    </a:p>
                    <a:p>
                      <a:pPr marL="171450" lvl="0" indent="-171450">
                        <a:lnSpc>
                          <a:spcPct val="107000"/>
                        </a:lnSpc>
                        <a:spcAft>
                          <a:spcPts val="800"/>
                        </a:spcAft>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Please note X12 and X20 are not used together.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9208184"/>
                  </a:ext>
                </a:extLst>
              </a:tr>
              <a:tr h="945785">
                <a:tc>
                  <a:txBody>
                    <a:bodyPr/>
                    <a:lstStyle/>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X18: Limitation of liability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54" rtl="0" eaLnBrk="1" fontAlgn="auto" latinLnBrk="0" hangingPunct="1">
                        <a:lnSpc>
                          <a:spcPct val="107000"/>
                        </a:lnSpc>
                        <a:spcBef>
                          <a:spcPts val="0"/>
                        </a:spcBef>
                        <a:spcAft>
                          <a:spcPts val="800"/>
                        </a:spcAft>
                        <a:buClrTx/>
                        <a:buSzTx/>
                        <a:buFontTx/>
                        <a:buNone/>
                        <a:tabLst/>
                        <a:defRPr/>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54" rtl="0" eaLnBrk="1" fontAlgn="auto" latinLnBrk="0" hangingPunct="1">
                        <a:lnSpc>
                          <a:spcPct val="107000"/>
                        </a:lnSpc>
                        <a:spcBef>
                          <a:spcPts val="0"/>
                        </a:spcBef>
                        <a:spcAft>
                          <a:spcPts val="800"/>
                        </a:spcAft>
                        <a:buClrTx/>
                        <a:buSzTx/>
                        <a:buFontTx/>
                        <a:buNone/>
                        <a:tabLst/>
                        <a:defRPr/>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54" rtl="0" eaLnBrk="1" fontAlgn="auto" latinLnBrk="0" hangingPunct="1">
                        <a:lnSpc>
                          <a:spcPct val="107000"/>
                        </a:lnSpc>
                        <a:spcBef>
                          <a:spcPts val="0"/>
                        </a:spcBef>
                        <a:spcAft>
                          <a:spcPts val="800"/>
                        </a:spcAft>
                        <a:buClrTx/>
                        <a:buSzTx/>
                        <a:buFontTx/>
                        <a:buNone/>
                        <a:tabLst/>
                        <a:defRPr/>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54" rtl="0" eaLnBrk="1" fontAlgn="auto" latinLnBrk="0" hangingPunct="1">
                        <a:lnSpc>
                          <a:spcPct val="107000"/>
                        </a:lnSpc>
                        <a:spcBef>
                          <a:spcPts val="0"/>
                        </a:spcBef>
                        <a:spcAft>
                          <a:spcPts val="800"/>
                        </a:spcAft>
                        <a:buClrTx/>
                        <a:buSzTx/>
                        <a:buFontTx/>
                        <a:buNone/>
                        <a:tabLst/>
                        <a:defRPr/>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Allows for limits to the </a:t>
                      </a:r>
                      <a:r>
                        <a:rPr lang="en-GB" sz="1200" i="1" dirty="0">
                          <a:effectLst/>
                          <a:latin typeface="Arial" panose="020B0604020202020204" pitchFamily="34" charset="0"/>
                          <a:ea typeface="Calibri" panose="020F0502020204030204" pitchFamily="34" charset="0"/>
                          <a:cs typeface="Arial" panose="020B0604020202020204" pitchFamily="34" charset="0"/>
                        </a:rPr>
                        <a:t>Contractor’s </a:t>
                      </a:r>
                      <a:r>
                        <a:rPr lang="en-GB" sz="1200" i="0" dirty="0">
                          <a:effectLst/>
                          <a:latin typeface="Arial" panose="020B0604020202020204" pitchFamily="34" charset="0"/>
                          <a:ea typeface="Calibri" panose="020F0502020204030204" pitchFamily="34" charset="0"/>
                          <a:cs typeface="Arial" panose="020B0604020202020204" pitchFamily="34" charset="0"/>
                        </a:rPr>
                        <a:t>liability to be included</a:t>
                      </a: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lvl="0" indent="-171450" algn="l" defTabSz="914354" rtl="0" eaLnBrk="1" latinLnBrk="0" hangingPunct="1">
                        <a:lnSpc>
                          <a:spcPct val="100000"/>
                        </a:lnSpc>
                        <a:spcAft>
                          <a:spcPts val="0"/>
                        </a:spcAft>
                        <a:buFont typeface="Arial" panose="020B0604020202020204" pitchFamily="34" charset="0"/>
                        <a:buChar char="•"/>
                      </a:pPr>
                      <a:r>
                        <a:rPr lang="en-GB"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Mandatory for National Highways contracts</a:t>
                      </a:r>
                    </a:p>
                    <a:p>
                      <a:pPr marL="171450" lvl="0" indent="-171450" algn="l" defTabSz="914354" rtl="0" eaLnBrk="1" latinLnBrk="0" hangingPunct="1">
                        <a:lnSpc>
                          <a:spcPct val="100000"/>
                        </a:lnSpc>
                        <a:spcAft>
                          <a:spcPts val="0"/>
                        </a:spcAft>
                        <a:buFont typeface="Arial" panose="020B0604020202020204" pitchFamily="34" charset="0"/>
                        <a:buChar char="•"/>
                      </a:pPr>
                      <a:r>
                        <a:rPr lang="en-GB"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Limits of liability are to be stated in Contract Data Part One</a:t>
                      </a:r>
                    </a:p>
                    <a:p>
                      <a:pPr marL="171450" lvl="0" indent="-171450" algn="l" defTabSz="914354" rtl="0" eaLnBrk="1" latinLnBrk="0" hangingPunct="1">
                        <a:lnSpc>
                          <a:spcPct val="100000"/>
                        </a:lnSpc>
                        <a:spcAft>
                          <a:spcPts val="0"/>
                        </a:spcAft>
                        <a:buFont typeface="Arial" panose="020B0604020202020204" pitchFamily="34" charset="0"/>
                        <a:buChar char="•"/>
                      </a:pPr>
                      <a:r>
                        <a:rPr lang="en-GB"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Option X18 clauses provide details of the excluded matters</a:t>
                      </a:r>
                    </a:p>
                    <a:p>
                      <a:pPr marL="171450" lvl="0" indent="-171450">
                        <a:lnSpc>
                          <a:spcPct val="107000"/>
                        </a:lnSpc>
                        <a:spcAft>
                          <a:spcPts val="800"/>
                        </a:spcAft>
                        <a:buFont typeface="Arial" panose="020B0604020202020204" pitchFamily="34" charset="0"/>
                        <a:buChar char="•"/>
                      </a:pPr>
                      <a:endParaRPr lang="en-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0940453"/>
                  </a:ext>
                </a:extLst>
              </a:tr>
              <a:tr h="1376178">
                <a:tc>
                  <a:txBody>
                    <a:bodyPr/>
                    <a:lstStyle/>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X20: Key Performance Indicators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400" b="1"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400" b="1"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400" b="1"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54" rtl="0" eaLnBrk="1" fontAlgn="auto" latinLnBrk="0" hangingPunct="1">
                        <a:lnSpc>
                          <a:spcPct val="107000"/>
                        </a:lnSpc>
                        <a:spcBef>
                          <a:spcPts val="0"/>
                        </a:spcBef>
                        <a:spcAft>
                          <a:spcPts val="800"/>
                        </a:spcAft>
                        <a:buClrTx/>
                        <a:buSzTx/>
                        <a:buFontTx/>
                        <a:buNone/>
                        <a:tabLst/>
                        <a:defRPr/>
                      </a:pPr>
                      <a:r>
                        <a:rPr lang="en-GB" sz="14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Allows for bi-lateral incentivisation</a:t>
                      </a:r>
                    </a:p>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lvl="0" indent="-171450">
                        <a:lnSpc>
                          <a:spcPct val="107000"/>
                        </a:lnSpc>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Please note X20 KPIs and normal performance requirements, as contained in the Collaborative Performance Framework (CPF), are separate and should not be combined. CPF is linked to general performance management under the contract.</a:t>
                      </a:r>
                    </a:p>
                    <a:p>
                      <a:pPr marL="171450" lvl="0" indent="-171450">
                        <a:lnSpc>
                          <a:spcPct val="107000"/>
                        </a:lnSpc>
                        <a:spcAft>
                          <a:spcPts val="800"/>
                        </a:spcAft>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Please note Options X12 and X20 are not used together.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986331"/>
                  </a:ext>
                </a:extLst>
              </a:tr>
            </a:tbl>
          </a:graphicData>
        </a:graphic>
      </p:graphicFrame>
      <p:sp>
        <p:nvSpPr>
          <p:cNvPr id="6" name="Title 1">
            <a:extLst>
              <a:ext uri="{FF2B5EF4-FFF2-40B4-BE49-F238E27FC236}">
                <a16:creationId xmlns:a16="http://schemas.microsoft.com/office/drawing/2014/main" id="{E70620CC-D45D-2D1E-E389-ADCF4C7509EA}"/>
              </a:ext>
            </a:extLst>
          </p:cNvPr>
          <p:cNvSpPr>
            <a:spLocks noGrp="1"/>
          </p:cNvSpPr>
          <p:nvPr>
            <p:ph type="title"/>
          </p:nvPr>
        </p:nvSpPr>
        <p:spPr>
          <a:xfrm>
            <a:off x="0" y="0"/>
            <a:ext cx="10489826" cy="1188720"/>
          </a:xfrm>
        </p:spPr>
        <p:txBody>
          <a:bodyPr>
            <a:normAutofit/>
          </a:bodyPr>
          <a:lstStyle/>
          <a:p>
            <a:r>
              <a:rPr lang="en-GB" dirty="0"/>
              <a:t>Examples of Secondary Optional X Clauses applicable to ECC, PSC, TSC and SC</a:t>
            </a:r>
          </a:p>
        </p:txBody>
      </p:sp>
    </p:spTree>
    <p:extLst>
      <p:ext uri="{BB962C8B-B14F-4D97-AF65-F5344CB8AC3E}">
        <p14:creationId xmlns:p14="http://schemas.microsoft.com/office/powerpoint/2010/main" val="3813683874"/>
      </p:ext>
    </p:extLst>
  </p:cSld>
  <p:clrMapOvr>
    <a:masterClrMapping/>
  </p:clrMapOvr>
  <p:transition spd="slow" advTm="56518">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343D592F-5536-4949-87D8-949CD04EF543}"/>
              </a:ext>
            </a:extLst>
          </p:cNvPr>
          <p:cNvGraphicFramePr>
            <a:graphicFrameLocks noGrp="1"/>
          </p:cNvGraphicFramePr>
          <p:nvPr>
            <p:extLst>
              <p:ext uri="{D42A27DB-BD31-4B8C-83A1-F6EECF244321}">
                <p14:modId xmlns:p14="http://schemas.microsoft.com/office/powerpoint/2010/main" val="3883280816"/>
              </p:ext>
            </p:extLst>
          </p:nvPr>
        </p:nvGraphicFramePr>
        <p:xfrm>
          <a:off x="228601" y="1449388"/>
          <a:ext cx="11412539" cy="1957896"/>
        </p:xfrm>
        <a:graphic>
          <a:graphicData uri="http://schemas.openxmlformats.org/drawingml/2006/table">
            <a:tbl>
              <a:tblPr firstRow="1" bandRow="1">
                <a:tableStyleId>{2D5ABB26-0587-4C30-8999-92F81FD0307C}</a:tableStyleId>
              </a:tblPr>
              <a:tblGrid>
                <a:gridCol w="1648041">
                  <a:extLst>
                    <a:ext uri="{9D8B030D-6E8A-4147-A177-3AD203B41FA5}">
                      <a16:colId xmlns:a16="http://schemas.microsoft.com/office/drawing/2014/main" val="2150328127"/>
                    </a:ext>
                  </a:extLst>
                </a:gridCol>
                <a:gridCol w="606582">
                  <a:extLst>
                    <a:ext uri="{9D8B030D-6E8A-4147-A177-3AD203B41FA5}">
                      <a16:colId xmlns:a16="http://schemas.microsoft.com/office/drawing/2014/main" val="1999243171"/>
                    </a:ext>
                  </a:extLst>
                </a:gridCol>
                <a:gridCol w="617592">
                  <a:extLst>
                    <a:ext uri="{9D8B030D-6E8A-4147-A177-3AD203B41FA5}">
                      <a16:colId xmlns:a16="http://schemas.microsoft.com/office/drawing/2014/main" val="2020442477"/>
                    </a:ext>
                  </a:extLst>
                </a:gridCol>
                <a:gridCol w="612087">
                  <a:extLst>
                    <a:ext uri="{9D8B030D-6E8A-4147-A177-3AD203B41FA5}">
                      <a16:colId xmlns:a16="http://schemas.microsoft.com/office/drawing/2014/main" val="956728924"/>
                    </a:ext>
                  </a:extLst>
                </a:gridCol>
                <a:gridCol w="612087">
                  <a:extLst>
                    <a:ext uri="{9D8B030D-6E8A-4147-A177-3AD203B41FA5}">
                      <a16:colId xmlns:a16="http://schemas.microsoft.com/office/drawing/2014/main" val="2224731875"/>
                    </a:ext>
                  </a:extLst>
                </a:gridCol>
                <a:gridCol w="1102247">
                  <a:extLst>
                    <a:ext uri="{9D8B030D-6E8A-4147-A177-3AD203B41FA5}">
                      <a16:colId xmlns:a16="http://schemas.microsoft.com/office/drawing/2014/main" val="3353737338"/>
                    </a:ext>
                  </a:extLst>
                </a:gridCol>
                <a:gridCol w="6213903">
                  <a:extLst>
                    <a:ext uri="{9D8B030D-6E8A-4147-A177-3AD203B41FA5}">
                      <a16:colId xmlns:a16="http://schemas.microsoft.com/office/drawing/2014/main" val="1244280161"/>
                    </a:ext>
                  </a:extLst>
                </a:gridCol>
              </a:tblGrid>
              <a:tr h="270192">
                <a:tc>
                  <a:txBody>
                    <a:bodyPr/>
                    <a:lstStyle/>
                    <a:p>
                      <a:pPr marL="0" algn="l" defTabSz="914354" rtl="0" eaLnBrk="1" latinLnBrk="0" hangingPunct="1"/>
                      <a:r>
                        <a:rPr lang="en-GB" sz="1400" kern="1200" dirty="0">
                          <a:solidFill>
                            <a:schemeClr val="tx1"/>
                          </a:solidFill>
                          <a:latin typeface="Arial" panose="020B0604020202020204" pitchFamily="34" charset="0"/>
                          <a:cs typeface="Arial" panose="020B0604020202020204" pitchFamily="34" charset="0"/>
                        </a:rPr>
                        <a:t>Secondary Option</a:t>
                      </a:r>
                      <a:endParaRPr lang="en-GB" sz="14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354" rtl="0" eaLnBrk="1" latinLnBrk="0" hangingPunct="1"/>
                      <a:r>
                        <a:rPr lang="en-GB" sz="1400" kern="1200">
                          <a:solidFill>
                            <a:schemeClr val="tx1"/>
                          </a:solidFill>
                          <a:latin typeface="Arial" panose="020B0604020202020204" pitchFamily="34" charset="0"/>
                          <a:cs typeface="Arial" panose="020B0604020202020204" pitchFamily="34" charset="0"/>
                        </a:rPr>
                        <a:t>ECC</a:t>
                      </a:r>
                      <a:endParaRPr lang="en-GB" sz="1400" kern="120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354" rtl="0" eaLnBrk="1" latinLnBrk="0" hangingPunct="1"/>
                      <a:r>
                        <a:rPr lang="en-GB" sz="1400" kern="1200">
                          <a:solidFill>
                            <a:schemeClr val="tx1"/>
                          </a:solidFill>
                          <a:latin typeface="Arial" panose="020B0604020202020204" pitchFamily="34" charset="0"/>
                          <a:cs typeface="Arial" panose="020B0604020202020204" pitchFamily="34" charset="0"/>
                        </a:rPr>
                        <a:t>PSC</a:t>
                      </a:r>
                      <a:endParaRPr lang="en-GB" sz="1400" kern="120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354" rtl="0" eaLnBrk="1" latinLnBrk="0" hangingPunct="1"/>
                      <a:r>
                        <a:rPr lang="en-GB" sz="1400" kern="1200" dirty="0">
                          <a:solidFill>
                            <a:schemeClr val="tx1"/>
                          </a:solidFill>
                          <a:latin typeface="Arial" panose="020B0604020202020204" pitchFamily="34" charset="0"/>
                          <a:cs typeface="Arial" panose="020B0604020202020204" pitchFamily="34" charset="0"/>
                        </a:rPr>
                        <a:t>TSC</a:t>
                      </a:r>
                      <a:endParaRPr lang="en-GB" sz="14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354" rtl="0" eaLnBrk="1" latinLnBrk="0" hangingPunct="1"/>
                      <a:r>
                        <a:rPr lang="en-GB" sz="1400" kern="1200" dirty="0">
                          <a:solidFill>
                            <a:schemeClr val="tx1"/>
                          </a:solidFill>
                          <a:latin typeface="Arial" panose="020B0604020202020204" pitchFamily="34" charset="0"/>
                          <a:ea typeface="+mn-ea"/>
                          <a:cs typeface="Arial" panose="020B0604020202020204" pitchFamily="34" charset="0"/>
                        </a:rPr>
                        <a:t>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354" rtl="0" eaLnBrk="1" latinLnBrk="0" hangingPunct="1"/>
                      <a:r>
                        <a:rPr lang="en-GB" sz="1400" kern="1200" dirty="0">
                          <a:solidFill>
                            <a:schemeClr val="tx1"/>
                          </a:solidFill>
                          <a:latin typeface="Arial" panose="020B0604020202020204" pitchFamily="34" charset="0"/>
                          <a:cs typeface="Arial" panose="020B0604020202020204" pitchFamily="34" charset="0"/>
                        </a:rPr>
                        <a:t>Purpose</a:t>
                      </a:r>
                      <a:endParaRPr lang="en-GB" sz="14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354" rtl="0" eaLnBrk="1" latinLnBrk="0" hangingPunct="1"/>
                      <a:r>
                        <a:rPr lang="en-GB" sz="1400" kern="1200">
                          <a:solidFill>
                            <a:schemeClr val="tx1"/>
                          </a:solidFill>
                          <a:latin typeface="Arial" panose="020B0604020202020204" pitchFamily="34" charset="0"/>
                          <a:cs typeface="Arial" panose="020B0604020202020204" pitchFamily="34" charset="0"/>
                        </a:rPr>
                        <a:t>Scenarios</a:t>
                      </a:r>
                      <a:endParaRPr lang="en-GB" sz="1400" kern="120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33257430"/>
                  </a:ext>
                </a:extLst>
              </a:tr>
              <a:tr h="1632849">
                <a:tc>
                  <a:txBody>
                    <a:bodyPr/>
                    <a:lstStyle/>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X22: Early </a:t>
                      </a:r>
                      <a:r>
                        <a:rPr lang="en-GB" sz="1200" i="1" dirty="0">
                          <a:effectLst/>
                          <a:latin typeface="Arial" panose="020B0604020202020204" pitchFamily="34" charset="0"/>
                          <a:ea typeface="Calibri" panose="020F0502020204030204" pitchFamily="34" charset="0"/>
                          <a:cs typeface="Arial" panose="020B0604020202020204" pitchFamily="34" charset="0"/>
                        </a:rPr>
                        <a:t>Contractor</a:t>
                      </a:r>
                      <a:r>
                        <a:rPr lang="en-GB" sz="1200" dirty="0">
                          <a:effectLst/>
                          <a:latin typeface="Arial" panose="020B0604020202020204" pitchFamily="34" charset="0"/>
                          <a:ea typeface="Calibri" panose="020F0502020204030204" pitchFamily="34" charset="0"/>
                          <a:cs typeface="Arial" panose="020B0604020202020204" pitchFamily="34" charset="0"/>
                        </a:rPr>
                        <a:t> Involvement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400" b="1"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Wingdings 2" panose="05020102010507070707" pitchFamily="18" charset="2"/>
                        </a:rPr>
                        <a:t></a:t>
                      </a:r>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4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4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Appointing a </a:t>
                      </a:r>
                      <a:r>
                        <a:rPr lang="en-GB" sz="1200" i="1" dirty="0">
                          <a:effectLst/>
                          <a:latin typeface="Arial" panose="020B0604020202020204" pitchFamily="34" charset="0"/>
                          <a:ea typeface="Calibri" panose="020F0502020204030204" pitchFamily="34" charset="0"/>
                          <a:cs typeface="Arial" panose="020B0604020202020204" pitchFamily="34" charset="0"/>
                        </a:rPr>
                        <a:t>Contractor</a:t>
                      </a:r>
                      <a:r>
                        <a:rPr lang="en-GB" sz="1200" dirty="0">
                          <a:effectLst/>
                          <a:latin typeface="Arial" panose="020B0604020202020204" pitchFamily="34" charset="0"/>
                          <a:ea typeface="Calibri" panose="020F0502020204030204" pitchFamily="34" charset="0"/>
                          <a:cs typeface="Arial" panose="020B0604020202020204" pitchFamily="34" charset="0"/>
                        </a:rPr>
                        <a:t> at an early stage to help develop designs and proposals. </a:t>
                      </a:r>
                    </a:p>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Please note that Option X22 is only used with Main Options C and E. </a:t>
                      </a:r>
                    </a:p>
                    <a:p>
                      <a:pPr marL="171450" lvl="0" indent="-171450">
                        <a:lnSpc>
                          <a:spcPct val="107000"/>
                        </a:lnSpc>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Consider whether there is a benefit to encouraging the </a:t>
                      </a:r>
                      <a:r>
                        <a:rPr lang="en-GB" sz="1200" i="1" dirty="0">
                          <a:effectLst/>
                          <a:latin typeface="Arial" panose="020B0604020202020204" pitchFamily="34" charset="0"/>
                          <a:ea typeface="Calibri" panose="020F0502020204030204" pitchFamily="34" charset="0"/>
                          <a:cs typeface="Arial" panose="020B0604020202020204" pitchFamily="34" charset="0"/>
                        </a:rPr>
                        <a:t>Contractor </a:t>
                      </a:r>
                      <a:r>
                        <a:rPr lang="en-GB" sz="1200" dirty="0">
                          <a:effectLst/>
                          <a:latin typeface="Arial" panose="020B0604020202020204" pitchFamily="34" charset="0"/>
                          <a:ea typeface="Calibri" panose="020F0502020204030204" pitchFamily="34" charset="0"/>
                          <a:cs typeface="Arial" panose="020B0604020202020204" pitchFamily="34" charset="0"/>
                        </a:rPr>
                        <a:t>to be involved at an early stage to enable input into the scheme design. </a:t>
                      </a:r>
                    </a:p>
                    <a:p>
                      <a:pPr marL="171450" lvl="0" indent="-171450">
                        <a:lnSpc>
                          <a:spcPct val="107000"/>
                        </a:lnSpc>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Consider resulting benefits such as reducing construction duration or cost where the project is phased and/or complex.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0776221"/>
                  </a:ext>
                </a:extLst>
              </a:tr>
            </a:tbl>
          </a:graphicData>
        </a:graphic>
      </p:graphicFrame>
      <p:sp>
        <p:nvSpPr>
          <p:cNvPr id="6" name="Title 1">
            <a:extLst>
              <a:ext uri="{FF2B5EF4-FFF2-40B4-BE49-F238E27FC236}">
                <a16:creationId xmlns:a16="http://schemas.microsoft.com/office/drawing/2014/main" id="{E70620CC-D45D-2D1E-E389-ADCF4C7509EA}"/>
              </a:ext>
            </a:extLst>
          </p:cNvPr>
          <p:cNvSpPr>
            <a:spLocks noGrp="1"/>
          </p:cNvSpPr>
          <p:nvPr>
            <p:ph type="title"/>
          </p:nvPr>
        </p:nvSpPr>
        <p:spPr>
          <a:xfrm>
            <a:off x="0" y="0"/>
            <a:ext cx="10489826" cy="1188720"/>
          </a:xfrm>
        </p:spPr>
        <p:txBody>
          <a:bodyPr>
            <a:normAutofit/>
          </a:bodyPr>
          <a:lstStyle/>
          <a:p>
            <a:r>
              <a:rPr lang="en-GB" dirty="0"/>
              <a:t>Examples of Secondary Optional X Clauses applicable to ECC, PSC, TSC and SC</a:t>
            </a:r>
          </a:p>
        </p:txBody>
      </p:sp>
    </p:spTree>
    <p:extLst>
      <p:ext uri="{BB962C8B-B14F-4D97-AF65-F5344CB8AC3E}">
        <p14:creationId xmlns:p14="http://schemas.microsoft.com/office/powerpoint/2010/main" val="3804334406"/>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D34476-FEC5-447B-8A76-2C43FC753C3C}"/>
              </a:ext>
            </a:extLst>
          </p:cNvPr>
          <p:cNvSpPr/>
          <p:nvPr/>
        </p:nvSpPr>
        <p:spPr>
          <a:xfrm>
            <a:off x="9668903" y="5791095"/>
            <a:ext cx="2324456" cy="942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ABF3458-814F-4D48-83E4-8B3EEB20DF66}"/>
              </a:ext>
            </a:extLst>
          </p:cNvPr>
          <p:cNvSpPr>
            <a:spLocks noGrp="1"/>
          </p:cNvSpPr>
          <p:nvPr>
            <p:ph type="title"/>
          </p:nvPr>
        </p:nvSpPr>
        <p:spPr>
          <a:xfrm>
            <a:off x="550861" y="387352"/>
            <a:ext cx="11090275" cy="942382"/>
          </a:xfrm>
        </p:spPr>
        <p:txBody>
          <a:bodyPr>
            <a:normAutofit/>
          </a:bodyPr>
          <a:lstStyle/>
          <a:p>
            <a:r>
              <a:rPr lang="en-GB" dirty="0"/>
              <a:t>Y clauses</a:t>
            </a:r>
          </a:p>
        </p:txBody>
      </p:sp>
      <p:graphicFrame>
        <p:nvGraphicFramePr>
          <p:cNvPr id="14" name="Table 4">
            <a:extLst>
              <a:ext uri="{FF2B5EF4-FFF2-40B4-BE49-F238E27FC236}">
                <a16:creationId xmlns:a16="http://schemas.microsoft.com/office/drawing/2014/main" id="{43297802-7DFD-484E-8CFD-1E95B1909D92}"/>
              </a:ext>
            </a:extLst>
          </p:cNvPr>
          <p:cNvGraphicFramePr>
            <a:graphicFrameLocks/>
          </p:cNvGraphicFramePr>
          <p:nvPr>
            <p:extLst>
              <p:ext uri="{D42A27DB-BD31-4B8C-83A1-F6EECF244321}">
                <p14:modId xmlns:p14="http://schemas.microsoft.com/office/powerpoint/2010/main" val="4237162530"/>
              </p:ext>
            </p:extLst>
          </p:nvPr>
        </p:nvGraphicFramePr>
        <p:xfrm>
          <a:off x="198641" y="1155637"/>
          <a:ext cx="11711418" cy="5538933"/>
        </p:xfrm>
        <a:graphic>
          <a:graphicData uri="http://schemas.openxmlformats.org/drawingml/2006/table">
            <a:tbl>
              <a:tblPr firstRow="1" bandRow="1">
                <a:tableStyleId>{7E9639D4-E3E2-4D34-9284-5A2195B3D0D7}</a:tableStyleId>
              </a:tblPr>
              <a:tblGrid>
                <a:gridCol w="2029334">
                  <a:extLst>
                    <a:ext uri="{9D8B030D-6E8A-4147-A177-3AD203B41FA5}">
                      <a16:colId xmlns:a16="http://schemas.microsoft.com/office/drawing/2014/main" val="4092825885"/>
                    </a:ext>
                  </a:extLst>
                </a:gridCol>
                <a:gridCol w="6780080">
                  <a:extLst>
                    <a:ext uri="{9D8B030D-6E8A-4147-A177-3AD203B41FA5}">
                      <a16:colId xmlns:a16="http://schemas.microsoft.com/office/drawing/2014/main" val="540145723"/>
                    </a:ext>
                  </a:extLst>
                </a:gridCol>
                <a:gridCol w="725501">
                  <a:extLst>
                    <a:ext uri="{9D8B030D-6E8A-4147-A177-3AD203B41FA5}">
                      <a16:colId xmlns:a16="http://schemas.microsoft.com/office/drawing/2014/main" val="1475147242"/>
                    </a:ext>
                  </a:extLst>
                </a:gridCol>
                <a:gridCol w="725501">
                  <a:extLst>
                    <a:ext uri="{9D8B030D-6E8A-4147-A177-3AD203B41FA5}">
                      <a16:colId xmlns:a16="http://schemas.microsoft.com/office/drawing/2014/main" val="37348583"/>
                    </a:ext>
                  </a:extLst>
                </a:gridCol>
                <a:gridCol w="725501">
                  <a:extLst>
                    <a:ext uri="{9D8B030D-6E8A-4147-A177-3AD203B41FA5}">
                      <a16:colId xmlns:a16="http://schemas.microsoft.com/office/drawing/2014/main" val="3577512441"/>
                    </a:ext>
                  </a:extLst>
                </a:gridCol>
                <a:gridCol w="725501">
                  <a:extLst>
                    <a:ext uri="{9D8B030D-6E8A-4147-A177-3AD203B41FA5}">
                      <a16:colId xmlns:a16="http://schemas.microsoft.com/office/drawing/2014/main" val="2165012045"/>
                    </a:ext>
                  </a:extLst>
                </a:gridCol>
              </a:tblGrid>
              <a:tr h="358686">
                <a:tc>
                  <a:txBody>
                    <a:bodyPr/>
                    <a:lstStyle/>
                    <a:p>
                      <a:r>
                        <a:rPr lang="en-GB" dirty="0">
                          <a:solidFill>
                            <a:sysClr val="windowText" lastClr="000000"/>
                          </a:solidFill>
                          <a:latin typeface="Arial" panose="020B0604020202020204" pitchFamily="34" charset="0"/>
                          <a:cs typeface="Arial" panose="020B0604020202020204" pitchFamily="34" charset="0"/>
                        </a:rPr>
                        <a:t>Option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a:solidFill>
                            <a:sysClr val="windowText" lastClr="000000"/>
                          </a:solidFill>
                          <a:latin typeface="Arial" panose="020B0604020202020204" pitchFamily="34" charset="0"/>
                          <a:cs typeface="Arial" panose="020B0604020202020204" pitchFamily="34" charset="0"/>
                        </a:rPr>
                        <a:t>Description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a:solidFill>
                            <a:sysClr val="windowText" lastClr="000000"/>
                          </a:solidFill>
                          <a:latin typeface="Arial" panose="020B0604020202020204" pitchFamily="34" charset="0"/>
                          <a:cs typeface="Arial" panose="020B0604020202020204" pitchFamily="34" charset="0"/>
                        </a:rPr>
                        <a:t>ECC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a:solidFill>
                            <a:sysClr val="windowText" lastClr="000000"/>
                          </a:solidFill>
                          <a:latin typeface="Arial" panose="020B0604020202020204" pitchFamily="34" charset="0"/>
                          <a:cs typeface="Arial" panose="020B0604020202020204" pitchFamily="34" charset="0"/>
                        </a:rPr>
                        <a:t>PSC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dirty="0">
                          <a:solidFill>
                            <a:sysClr val="windowText" lastClr="000000"/>
                          </a:solidFill>
                          <a:latin typeface="Arial" panose="020B0604020202020204" pitchFamily="34" charset="0"/>
                          <a:cs typeface="Arial" panose="020B0604020202020204" pitchFamily="34" charset="0"/>
                        </a:rPr>
                        <a:t>TSC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dirty="0">
                          <a:solidFill>
                            <a:sysClr val="windowText" lastClr="000000"/>
                          </a:solidFill>
                          <a:latin typeface="Arial" panose="020B0604020202020204" pitchFamily="34" charset="0"/>
                          <a:cs typeface="Arial" panose="020B0604020202020204" pitchFamily="34" charset="0"/>
                        </a:rPr>
                        <a:t>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549141389"/>
                  </a:ext>
                </a:extLst>
              </a:tr>
              <a:tr h="1972773">
                <a:tc>
                  <a:txBody>
                    <a:bodyPr/>
                    <a:lstStyle/>
                    <a:p>
                      <a:pPr algn="l"/>
                      <a:r>
                        <a:rPr lang="en-GB" dirty="0">
                          <a:latin typeface="Arial" panose="020B0604020202020204" pitchFamily="34" charset="0"/>
                          <a:cs typeface="Arial" panose="020B0604020202020204" pitchFamily="34" charset="0"/>
                        </a:rPr>
                        <a:t>Y(UK)1: Project Bank Account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latin typeface="Arial" panose="020B0604020202020204" pitchFamily="34" charset="0"/>
                          <a:cs typeface="Arial" panose="020B0604020202020204" pitchFamily="34" charset="0"/>
                        </a:rPr>
                        <a:t>National Highways’ policy is that Project Bank Accounts' (PBA) are used on all contracts across all directorate. This is to ensure access to timely payment by the supply chain in line with government payment timeframes. </a:t>
                      </a:r>
                    </a:p>
                    <a:p>
                      <a:endParaRPr lang="en-GB"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a:latin typeface="Arial" panose="020B0604020202020204" pitchFamily="34" charset="0"/>
                          <a:cs typeface="Arial" panose="020B0604020202020204" pitchFamily="34" charset="0"/>
                          <a:sym typeface="Wingdings" panose="05000000000000000000" pitchFamily="2" charset="2"/>
                        </a:rPr>
                        <a:t></a:t>
                      </a:r>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sym typeface="Wingdings" panose="05000000000000000000" pitchFamily="2" charset="2"/>
                        </a:rPr>
                        <a:t></a:t>
                      </a:r>
                      <a:endParaRPr lang="en-GB">
                        <a:latin typeface="Arial" panose="020B0604020202020204" pitchFamily="34" charset="0"/>
                        <a:cs typeface="Arial" panose="020B0604020202020204" pitchFamily="34" charset="0"/>
                      </a:endParaRPr>
                    </a:p>
                    <a:p>
                      <a:pPr algn="ctr"/>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sym typeface="Wingdings" panose="05000000000000000000" pitchFamily="2" charset="2"/>
                        </a:rPr>
                        <a:t></a:t>
                      </a:r>
                      <a:endParaRPr lang="en-GB"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sym typeface="Wingdings" panose="05000000000000000000" pitchFamily="2" charset="2"/>
                        </a:rPr>
                        <a:t></a:t>
                      </a:r>
                      <a:endParaRPr lang="en-GB"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8927516"/>
                  </a:ext>
                </a:extLst>
              </a:tr>
              <a:tr h="1434744">
                <a:tc>
                  <a:txBody>
                    <a:bodyPr/>
                    <a:lstStyle/>
                    <a:p>
                      <a:pPr algn="l"/>
                      <a:r>
                        <a:rPr lang="en-GB">
                          <a:latin typeface="Arial" panose="020B0604020202020204" pitchFamily="34" charset="0"/>
                          <a:cs typeface="Arial" panose="020B0604020202020204" pitchFamily="34" charset="0"/>
                        </a:rPr>
                        <a:t>Y(UK)2: The Housing Grants, Construction and Regeneration Act 1996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latin typeface="Arial" panose="020B0604020202020204" pitchFamily="34" charset="0"/>
                          <a:cs typeface="Arial" panose="020B0604020202020204" pitchFamily="34" charset="0"/>
                        </a:rPr>
                        <a:t>To be used if the UK Housing Grants, Construction &amp; Regeneration Act 1996 applies. Please note that, the Act is quite wide in its application. Y(UK)2 is primarily applicable to construction, but may not only be constrained to ECC contracts.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sym typeface="Wingdings" panose="05000000000000000000" pitchFamily="2" charset="2"/>
                        </a:rPr>
                        <a:t></a:t>
                      </a:r>
                      <a:endParaRPr lang="en-GB">
                        <a:latin typeface="Arial" panose="020B0604020202020204" pitchFamily="34" charset="0"/>
                        <a:cs typeface="Arial" panose="020B0604020202020204" pitchFamily="34" charset="0"/>
                      </a:endParaRPr>
                    </a:p>
                    <a:p>
                      <a:pPr algn="ctr"/>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sym typeface="Wingdings" panose="05000000000000000000" pitchFamily="2" charset="2"/>
                        </a:rPr>
                        <a:t></a:t>
                      </a:r>
                      <a:endParaRPr lang="en-GB">
                        <a:latin typeface="Arial" panose="020B0604020202020204" pitchFamily="34" charset="0"/>
                        <a:cs typeface="Arial" panose="020B0604020202020204" pitchFamily="34" charset="0"/>
                      </a:endParaRPr>
                    </a:p>
                    <a:p>
                      <a:pPr algn="ctr"/>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sym typeface="Wingdings" panose="05000000000000000000" pitchFamily="2" charset="2"/>
                        </a:rPr>
                        <a:t></a:t>
                      </a:r>
                      <a:endParaRPr lang="en-GB">
                        <a:latin typeface="Arial" panose="020B0604020202020204" pitchFamily="34" charset="0"/>
                        <a:cs typeface="Arial" panose="020B0604020202020204" pitchFamily="34" charset="0"/>
                      </a:endParaRPr>
                    </a:p>
                    <a:p>
                      <a:pPr algn="ctr"/>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4560188"/>
                  </a:ext>
                </a:extLst>
              </a:tr>
              <a:tr h="1703758">
                <a:tc>
                  <a:txBody>
                    <a:bodyPr/>
                    <a:lstStyle/>
                    <a:p>
                      <a:pPr algn="l"/>
                      <a:r>
                        <a:rPr lang="en-GB" dirty="0">
                          <a:latin typeface="Arial" panose="020B0604020202020204" pitchFamily="34" charset="0"/>
                          <a:cs typeface="Arial" panose="020B0604020202020204" pitchFamily="34" charset="0"/>
                        </a:rPr>
                        <a:t>Y(UK)3: The Contracts (Right of Third Parties) Act 1999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latin typeface="Arial" panose="020B0604020202020204" pitchFamily="34" charset="0"/>
                          <a:cs typeface="Arial" panose="020B0604020202020204" pitchFamily="34" charset="0"/>
                        </a:rPr>
                        <a:t>At National Highways it is mandatory to select Y(UK)3.</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Y(UK)3 allows a third party to enforce a term of the contract as identified in Contract Data. This Option can be used in addition to or as an alternative to undertakings to the </a:t>
                      </a:r>
                      <a:r>
                        <a:rPr lang="en-GB" i="1" dirty="0">
                          <a:latin typeface="Arial" panose="020B0604020202020204" pitchFamily="34" charset="0"/>
                          <a:cs typeface="Arial" panose="020B0604020202020204" pitchFamily="34" charset="0"/>
                        </a:rPr>
                        <a:t>Client </a:t>
                      </a:r>
                      <a:r>
                        <a:rPr lang="en-GB" i="0" dirty="0">
                          <a:latin typeface="Arial" panose="020B0604020202020204" pitchFamily="34" charset="0"/>
                          <a:cs typeface="Arial" panose="020B0604020202020204" pitchFamily="34" charset="0"/>
                        </a:rPr>
                        <a:t>or Others</a:t>
                      </a:r>
                      <a:r>
                        <a:rPr lang="en-GB" dirty="0">
                          <a:latin typeface="Arial" panose="020B0604020202020204" pitchFamily="34" charset="0"/>
                          <a:cs typeface="Arial" panose="020B0604020202020204" pitchFamily="34" charset="0"/>
                        </a:rPr>
                        <a:t> (X8). </a:t>
                      </a:r>
                    </a:p>
                    <a:p>
                      <a:endParaRPr lang="en-GB"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sym typeface="Wingdings" panose="05000000000000000000" pitchFamily="2" charset="2"/>
                        </a:rPr>
                        <a:t></a:t>
                      </a:r>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sym typeface="Wingdings" panose="05000000000000000000" pitchFamily="2" charset="2"/>
                        </a:rPr>
                        <a:t></a:t>
                      </a:r>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sym typeface="Wingdings" panose="05000000000000000000" pitchFamily="2" charset="2"/>
                        </a:rPr>
                        <a:t></a:t>
                      </a:r>
                      <a:endParaRPr lang="en-GB"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sym typeface="Wingdings" panose="05000000000000000000" pitchFamily="2" charset="2"/>
                        </a:rPr>
                        <a:t></a:t>
                      </a:r>
                      <a:endParaRPr lang="en-GB" dirty="0">
                        <a:latin typeface="Arial" panose="020B0604020202020204" pitchFamily="34" charset="0"/>
                        <a:cs typeface="Arial" panose="020B0604020202020204" pitchFamily="34" charset="0"/>
                      </a:endParaRPr>
                    </a:p>
                    <a:p>
                      <a:pPr marL="0" marR="0" lvl="0" indent="0" algn="ctr" defTabSz="914354"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6618093"/>
                  </a:ext>
                </a:extLst>
              </a:tr>
            </a:tbl>
          </a:graphicData>
        </a:graphic>
      </p:graphicFrame>
    </p:spTree>
    <p:extLst>
      <p:ext uri="{BB962C8B-B14F-4D97-AF65-F5344CB8AC3E}">
        <p14:creationId xmlns:p14="http://schemas.microsoft.com/office/powerpoint/2010/main" val="265563002"/>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F1EC5-2DFF-49DD-B4A6-003568353E92}"/>
              </a:ext>
            </a:extLst>
          </p:cNvPr>
          <p:cNvSpPr>
            <a:spLocks noGrp="1"/>
          </p:cNvSpPr>
          <p:nvPr>
            <p:ph type="title"/>
          </p:nvPr>
        </p:nvSpPr>
        <p:spPr>
          <a:xfrm>
            <a:off x="550863" y="274320"/>
            <a:ext cx="11090276" cy="1033188"/>
          </a:xfrm>
        </p:spPr>
        <p:txBody>
          <a:bodyPr>
            <a:normAutofit/>
          </a:bodyPr>
          <a:lstStyle/>
          <a:p>
            <a:r>
              <a:rPr lang="en-GB" dirty="0"/>
              <a:t>Options for resolving and avoiding disputes according to contract types</a:t>
            </a:r>
          </a:p>
        </p:txBody>
      </p:sp>
      <p:graphicFrame>
        <p:nvGraphicFramePr>
          <p:cNvPr id="4" name="Table 4">
            <a:extLst>
              <a:ext uri="{FF2B5EF4-FFF2-40B4-BE49-F238E27FC236}">
                <a16:creationId xmlns:a16="http://schemas.microsoft.com/office/drawing/2014/main" id="{9984F20F-3184-47B8-AF61-F52541B89608}"/>
              </a:ext>
            </a:extLst>
          </p:cNvPr>
          <p:cNvGraphicFramePr>
            <a:graphicFrameLocks noGrp="1"/>
          </p:cNvGraphicFramePr>
          <p:nvPr>
            <p:ph idx="1"/>
          </p:nvPr>
        </p:nvGraphicFramePr>
        <p:xfrm>
          <a:off x="550862" y="1463339"/>
          <a:ext cx="11023024" cy="3251328"/>
        </p:xfrm>
        <a:graphic>
          <a:graphicData uri="http://schemas.openxmlformats.org/drawingml/2006/table">
            <a:tbl>
              <a:tblPr firstRow="1" bandRow="1">
                <a:tableStyleId>{7E9639D4-E3E2-4D34-9284-5A2195B3D0D7}</a:tableStyleId>
              </a:tblPr>
              <a:tblGrid>
                <a:gridCol w="1111224">
                  <a:extLst>
                    <a:ext uri="{9D8B030D-6E8A-4147-A177-3AD203B41FA5}">
                      <a16:colId xmlns:a16="http://schemas.microsoft.com/office/drawing/2014/main" val="4092825885"/>
                    </a:ext>
                  </a:extLst>
                </a:gridCol>
                <a:gridCol w="7727944">
                  <a:extLst>
                    <a:ext uri="{9D8B030D-6E8A-4147-A177-3AD203B41FA5}">
                      <a16:colId xmlns:a16="http://schemas.microsoft.com/office/drawing/2014/main" val="540145723"/>
                    </a:ext>
                  </a:extLst>
                </a:gridCol>
                <a:gridCol w="727952">
                  <a:extLst>
                    <a:ext uri="{9D8B030D-6E8A-4147-A177-3AD203B41FA5}">
                      <a16:colId xmlns:a16="http://schemas.microsoft.com/office/drawing/2014/main" val="1475147242"/>
                    </a:ext>
                  </a:extLst>
                </a:gridCol>
                <a:gridCol w="727952">
                  <a:extLst>
                    <a:ext uri="{9D8B030D-6E8A-4147-A177-3AD203B41FA5}">
                      <a16:colId xmlns:a16="http://schemas.microsoft.com/office/drawing/2014/main" val="37348583"/>
                    </a:ext>
                  </a:extLst>
                </a:gridCol>
                <a:gridCol w="727952">
                  <a:extLst>
                    <a:ext uri="{9D8B030D-6E8A-4147-A177-3AD203B41FA5}">
                      <a16:colId xmlns:a16="http://schemas.microsoft.com/office/drawing/2014/main" val="3577512441"/>
                    </a:ext>
                  </a:extLst>
                </a:gridCol>
              </a:tblGrid>
              <a:tr h="330413">
                <a:tc>
                  <a:txBody>
                    <a:bodyPr/>
                    <a:lstStyle/>
                    <a:p>
                      <a:r>
                        <a:rPr lang="en-GB">
                          <a:solidFill>
                            <a:sysClr val="windowText" lastClr="000000"/>
                          </a:solidFill>
                          <a:latin typeface="Arial" panose="020B0604020202020204" pitchFamily="34" charset="0"/>
                          <a:cs typeface="Arial" panose="020B0604020202020204" pitchFamily="34" charset="0"/>
                        </a:rPr>
                        <a:t>Option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a:solidFill>
                            <a:sysClr val="windowText" lastClr="000000"/>
                          </a:solidFill>
                          <a:latin typeface="Arial" panose="020B0604020202020204" pitchFamily="34" charset="0"/>
                          <a:cs typeface="Arial" panose="020B0604020202020204" pitchFamily="34" charset="0"/>
                        </a:rPr>
                        <a:t>Title and Description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a:solidFill>
                            <a:sysClr val="windowText" lastClr="000000"/>
                          </a:solidFill>
                          <a:latin typeface="Arial" panose="020B0604020202020204" pitchFamily="34" charset="0"/>
                          <a:cs typeface="Arial" panose="020B0604020202020204" pitchFamily="34" charset="0"/>
                        </a:rPr>
                        <a:t>ECC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a:solidFill>
                            <a:sysClr val="windowText" lastClr="000000"/>
                          </a:solidFill>
                          <a:latin typeface="Arial" panose="020B0604020202020204" pitchFamily="34" charset="0"/>
                          <a:cs typeface="Arial" panose="020B0604020202020204" pitchFamily="34" charset="0"/>
                        </a:rPr>
                        <a:t>PSC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a:solidFill>
                            <a:sysClr val="windowText" lastClr="000000"/>
                          </a:solidFill>
                          <a:latin typeface="Arial" panose="020B0604020202020204" pitchFamily="34" charset="0"/>
                          <a:cs typeface="Arial" panose="020B0604020202020204" pitchFamily="34" charset="0"/>
                        </a:rPr>
                        <a:t>TSC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549141389"/>
                  </a:ext>
                </a:extLst>
              </a:tr>
              <a:tr h="826033">
                <a:tc>
                  <a:txBody>
                    <a:bodyPr/>
                    <a:lstStyle/>
                    <a:p>
                      <a:pPr algn="ctr"/>
                      <a:r>
                        <a:rPr lang="en-GB">
                          <a:latin typeface="Arial" panose="020B0604020202020204" pitchFamily="34" charset="0"/>
                          <a:cs typeface="Arial" panose="020B0604020202020204" pitchFamily="34" charset="0"/>
                        </a:rPr>
                        <a:t>W1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latin typeface="Arial" panose="020B0604020202020204" pitchFamily="34" charset="0"/>
                          <a:cs typeface="Arial" panose="020B0604020202020204" pitchFamily="34" charset="0"/>
                        </a:rPr>
                        <a:t>Used where the Adjudication is the method of dispute resolution and the United Kingdom Housing Grants, Construction and Regeneration Act 1996 does not apply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a:latin typeface="Arial" panose="020B0604020202020204" pitchFamily="34" charset="0"/>
                          <a:cs typeface="Arial" panose="020B0604020202020204" pitchFamily="34" charset="0"/>
                          <a:sym typeface="Wingdings" panose="05000000000000000000" pitchFamily="2" charset="2"/>
                        </a:rPr>
                        <a:t></a:t>
                      </a:r>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sym typeface="Wingdings" panose="05000000000000000000" pitchFamily="2" charset="2"/>
                        </a:rPr>
                        <a:t></a:t>
                      </a:r>
                      <a:endParaRPr lang="en-GB">
                        <a:latin typeface="Arial" panose="020B0604020202020204" pitchFamily="34" charset="0"/>
                        <a:cs typeface="Arial" panose="020B0604020202020204" pitchFamily="34" charset="0"/>
                      </a:endParaRPr>
                    </a:p>
                    <a:p>
                      <a:pPr algn="ctr"/>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sym typeface="Wingdings" panose="05000000000000000000" pitchFamily="2" charset="2"/>
                        </a:rPr>
                        <a:t></a:t>
                      </a:r>
                      <a:endParaRPr lang="en-GB">
                        <a:latin typeface="Arial" panose="020B0604020202020204" pitchFamily="34" charset="0"/>
                        <a:cs typeface="Arial" panose="020B0604020202020204" pitchFamily="34" charset="0"/>
                      </a:endParaRPr>
                    </a:p>
                    <a:p>
                      <a:pPr algn="ctr"/>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8927516"/>
                  </a:ext>
                </a:extLst>
              </a:tr>
              <a:tr h="812898">
                <a:tc>
                  <a:txBody>
                    <a:bodyPr/>
                    <a:lstStyle/>
                    <a:p>
                      <a:pPr algn="ctr"/>
                      <a:r>
                        <a:rPr lang="en-GB">
                          <a:latin typeface="Arial" panose="020B0604020202020204" pitchFamily="34" charset="0"/>
                          <a:cs typeface="Arial" panose="020B0604020202020204" pitchFamily="34" charset="0"/>
                        </a:rPr>
                        <a:t>W2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latin typeface="Arial" panose="020B0604020202020204" pitchFamily="34" charset="0"/>
                          <a:cs typeface="Arial" panose="020B0604020202020204" pitchFamily="34" charset="0"/>
                        </a:rPr>
                        <a:t>Used where the Adjudication is the method of dispute resolution and the United Kingdom Housing Grants, Construction and Regeneration Act 1996 applies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sym typeface="Wingdings" panose="05000000000000000000" pitchFamily="2" charset="2"/>
                        </a:rPr>
                        <a:t></a:t>
                      </a:r>
                      <a:endParaRPr lang="en-GB">
                        <a:latin typeface="Arial" panose="020B0604020202020204" pitchFamily="34" charset="0"/>
                        <a:cs typeface="Arial" panose="020B0604020202020204" pitchFamily="34" charset="0"/>
                      </a:endParaRPr>
                    </a:p>
                    <a:p>
                      <a:pPr algn="ctr"/>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sym typeface="Wingdings" panose="05000000000000000000" pitchFamily="2" charset="2"/>
                        </a:rPr>
                        <a:t></a:t>
                      </a:r>
                      <a:endParaRPr lang="en-GB">
                        <a:latin typeface="Arial" panose="020B0604020202020204" pitchFamily="34" charset="0"/>
                        <a:cs typeface="Arial" panose="020B0604020202020204" pitchFamily="34" charset="0"/>
                      </a:endParaRPr>
                    </a:p>
                    <a:p>
                      <a:pPr algn="ctr"/>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sym typeface="Wingdings" panose="05000000000000000000" pitchFamily="2" charset="2"/>
                        </a:rPr>
                        <a:t></a:t>
                      </a:r>
                      <a:endParaRPr lang="en-GB">
                        <a:latin typeface="Arial" panose="020B0604020202020204" pitchFamily="34" charset="0"/>
                        <a:cs typeface="Arial" panose="020B0604020202020204" pitchFamily="34" charset="0"/>
                      </a:endParaRPr>
                    </a:p>
                    <a:p>
                      <a:pPr algn="ctr"/>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4560188"/>
                  </a:ext>
                </a:extLst>
              </a:tr>
              <a:tr h="1056768">
                <a:tc>
                  <a:txBody>
                    <a:bodyPr/>
                    <a:lstStyle/>
                    <a:p>
                      <a:pPr algn="ctr"/>
                      <a:r>
                        <a:rPr lang="en-GB">
                          <a:latin typeface="Arial" panose="020B0604020202020204" pitchFamily="34" charset="0"/>
                          <a:cs typeface="Arial" panose="020B0604020202020204" pitchFamily="34" charset="0"/>
                        </a:rPr>
                        <a:t>W3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latin typeface="Arial" panose="020B0604020202020204" pitchFamily="34" charset="0"/>
                          <a:cs typeface="Arial" panose="020B0604020202020204" pitchFamily="34" charset="0"/>
                        </a:rPr>
                        <a:t>Used where a Dispute Avoidance Board is the method of dispute resolution and the United Kingdom Housing Grants, Construction and Regeneration Act 1996 does not apply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sym typeface="Wingdings" panose="05000000000000000000" pitchFamily="2" charset="2"/>
                        </a:rPr>
                        <a:t></a:t>
                      </a:r>
                      <a:endParaRPr lang="en-GB">
                        <a:latin typeface="Arial" panose="020B0604020202020204" pitchFamily="34" charset="0"/>
                        <a:cs typeface="Arial" panose="020B0604020202020204" pitchFamily="34" charset="0"/>
                      </a:endParaRPr>
                    </a:p>
                    <a:p>
                      <a:pPr algn="ctr"/>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6618093"/>
                  </a:ext>
                </a:extLst>
              </a:tr>
            </a:tbl>
          </a:graphicData>
        </a:graphic>
      </p:graphicFrame>
      <p:sp>
        <p:nvSpPr>
          <p:cNvPr id="5" name="TextBox 4">
            <a:extLst>
              <a:ext uri="{FF2B5EF4-FFF2-40B4-BE49-F238E27FC236}">
                <a16:creationId xmlns:a16="http://schemas.microsoft.com/office/drawing/2014/main" id="{0AC2A27B-B470-4C96-9BBB-ADF6792B1691}"/>
              </a:ext>
            </a:extLst>
          </p:cNvPr>
          <p:cNvSpPr txBox="1"/>
          <p:nvPr/>
        </p:nvSpPr>
        <p:spPr>
          <a:xfrm>
            <a:off x="517236" y="4870498"/>
            <a:ext cx="11090275" cy="1384995"/>
          </a:xfrm>
          <a:prstGeom prst="rect">
            <a:avLst/>
          </a:prstGeom>
          <a:noFill/>
        </p:spPr>
        <p:txBody>
          <a:bodyPr wrap="square" rtlCol="0">
            <a:spAutoFit/>
          </a:bodyPr>
          <a:lstStyle/>
          <a:p>
            <a:r>
              <a:rPr lang="en-GB" sz="1400" dirty="0">
                <a:solidFill>
                  <a:srgbClr val="002060"/>
                </a:solidFill>
                <a:latin typeface="Arial" panose="020B0604020202020204" pitchFamily="34" charset="0"/>
                <a:cs typeface="Arial" panose="020B0604020202020204" pitchFamily="34" charset="0"/>
              </a:rPr>
              <a:t>Note: </a:t>
            </a:r>
          </a:p>
          <a:p>
            <a:pPr marL="285750" indent="-285750">
              <a:buFont typeface="Wingdings" panose="05000000000000000000" pitchFamily="2" charset="2"/>
              <a:buChar char="§"/>
            </a:pPr>
            <a:r>
              <a:rPr lang="en-GB" sz="1400" dirty="0">
                <a:solidFill>
                  <a:srgbClr val="002060"/>
                </a:solidFill>
                <a:latin typeface="Arial" panose="020B0604020202020204" pitchFamily="34" charset="0"/>
                <a:cs typeface="Arial" panose="020B0604020202020204" pitchFamily="34" charset="0"/>
              </a:rPr>
              <a:t>For Options W1 &amp; W2, the application of the UK Housing Grants, Construction and Regeneration Act 1996 must be fully understood.</a:t>
            </a:r>
          </a:p>
          <a:p>
            <a:pPr marL="285750" indent="-285750">
              <a:buFont typeface="Wingdings" panose="05000000000000000000" pitchFamily="2" charset="2"/>
              <a:buChar char="§"/>
            </a:pPr>
            <a:r>
              <a:rPr lang="en-GB" sz="1400" dirty="0">
                <a:solidFill>
                  <a:srgbClr val="002060"/>
                </a:solidFill>
                <a:latin typeface="Arial" panose="020B0604020202020204" pitchFamily="34" charset="0"/>
                <a:cs typeface="Arial" panose="020B0604020202020204" pitchFamily="34" charset="0"/>
              </a:rPr>
              <a:t>National Highways generally use W2 for resolving and avoiding disputes.</a:t>
            </a:r>
          </a:p>
          <a:p>
            <a:pPr marL="285750" indent="-285750">
              <a:buFont typeface="Wingdings" panose="05000000000000000000" pitchFamily="2" charset="2"/>
              <a:buChar char="§"/>
            </a:pPr>
            <a:r>
              <a:rPr lang="en-GB" sz="1400" dirty="0">
                <a:solidFill>
                  <a:srgbClr val="002060"/>
                </a:solidFill>
                <a:latin typeface="Arial" panose="020B0604020202020204" pitchFamily="34" charset="0"/>
                <a:cs typeface="Arial" panose="020B0604020202020204" pitchFamily="34" charset="0"/>
              </a:rPr>
              <a:t>Generally W3 is not used. </a:t>
            </a:r>
          </a:p>
          <a:p>
            <a:pPr marL="285750" indent="-285750">
              <a:buFont typeface="Wingdings" panose="05000000000000000000" pitchFamily="2" charset="2"/>
              <a:buChar char="§"/>
            </a:pPr>
            <a:r>
              <a:rPr lang="en-GB" sz="1400" dirty="0">
                <a:solidFill>
                  <a:srgbClr val="002060"/>
                </a:solidFill>
                <a:latin typeface="Arial" panose="020B0604020202020204" pitchFamily="34" charset="0"/>
                <a:cs typeface="Arial" panose="020B0604020202020204" pitchFamily="34" charset="0"/>
              </a:rPr>
              <a:t>A Supply Contract (SC) has no W Options however the contract includes clauses in line with Option W1.</a:t>
            </a:r>
          </a:p>
          <a:p>
            <a:pPr marL="285750" indent="-285750">
              <a:buFont typeface="Wingdings" panose="05000000000000000000" pitchFamily="2" charset="2"/>
              <a:buChar char="§"/>
            </a:pPr>
            <a:endParaRPr lang="en-GB"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507809"/>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A26FC-069A-4886-B82C-913EB3CC0B62}"/>
              </a:ext>
            </a:extLst>
          </p:cNvPr>
          <p:cNvSpPr>
            <a:spLocks noGrp="1"/>
          </p:cNvSpPr>
          <p:nvPr>
            <p:ph type="title"/>
          </p:nvPr>
        </p:nvSpPr>
        <p:spPr/>
        <p:txBody>
          <a:bodyPr/>
          <a:lstStyle/>
          <a:p>
            <a:r>
              <a:rPr lang="en-GB" i="1" dirty="0"/>
              <a:t>Additional</a:t>
            </a:r>
            <a:r>
              <a:rPr lang="en-GB" dirty="0"/>
              <a:t> </a:t>
            </a:r>
            <a:r>
              <a:rPr lang="en-GB" i="1" dirty="0"/>
              <a:t>conditions of contract </a:t>
            </a:r>
            <a:r>
              <a:rPr lang="en-GB" dirty="0"/>
              <a:t>(Z clauses)</a:t>
            </a:r>
          </a:p>
        </p:txBody>
      </p:sp>
      <p:sp>
        <p:nvSpPr>
          <p:cNvPr id="3" name="Content Placeholder 2">
            <a:extLst>
              <a:ext uri="{FF2B5EF4-FFF2-40B4-BE49-F238E27FC236}">
                <a16:creationId xmlns:a16="http://schemas.microsoft.com/office/drawing/2014/main" id="{93DD2828-99D0-4950-8D7C-8EECECF010C9}"/>
              </a:ext>
            </a:extLst>
          </p:cNvPr>
          <p:cNvSpPr>
            <a:spLocks noGrp="1"/>
          </p:cNvSpPr>
          <p:nvPr>
            <p:ph idx="1"/>
          </p:nvPr>
        </p:nvSpPr>
        <p:spPr/>
        <p:txBody>
          <a:bodyPr>
            <a:normAutofit/>
          </a:bodyPr>
          <a:lstStyle/>
          <a:p>
            <a:r>
              <a:rPr lang="en-GB" sz="2000" dirty="0">
                <a:solidFill>
                  <a:srgbClr val="002060"/>
                </a:solidFill>
              </a:rPr>
              <a:t>These are introduced into the contract by the </a:t>
            </a:r>
            <a:r>
              <a:rPr lang="en-GB" sz="2000" i="1" dirty="0">
                <a:solidFill>
                  <a:srgbClr val="002060"/>
                </a:solidFill>
              </a:rPr>
              <a:t>Client </a:t>
            </a:r>
            <a:r>
              <a:rPr lang="en-GB" sz="2000" dirty="0">
                <a:solidFill>
                  <a:srgbClr val="002060"/>
                </a:solidFill>
              </a:rPr>
              <a:t>and can be used to amend or delete core clauses from the NEC4 </a:t>
            </a:r>
            <a:r>
              <a:rPr lang="en-GB" sz="2000" i="1" dirty="0">
                <a:solidFill>
                  <a:srgbClr val="002060"/>
                </a:solidFill>
              </a:rPr>
              <a:t>conditions of contract</a:t>
            </a:r>
            <a:r>
              <a:rPr lang="en-GB" sz="2000" dirty="0">
                <a:solidFill>
                  <a:srgbClr val="002060"/>
                </a:solidFill>
              </a:rPr>
              <a:t>.</a:t>
            </a:r>
          </a:p>
          <a:p>
            <a:r>
              <a:rPr lang="en-GB" sz="2000" dirty="0">
                <a:solidFill>
                  <a:srgbClr val="002060"/>
                </a:solidFill>
              </a:rPr>
              <a:t>Z clauses can also be used to introduce additional </a:t>
            </a:r>
            <a:r>
              <a:rPr lang="en-GB" sz="2000" i="1" dirty="0">
                <a:solidFill>
                  <a:srgbClr val="002060"/>
                </a:solidFill>
              </a:rPr>
              <a:t>conditions of contract</a:t>
            </a:r>
            <a:r>
              <a:rPr lang="en-GB" sz="2000" dirty="0">
                <a:solidFill>
                  <a:srgbClr val="002060"/>
                </a:solidFill>
              </a:rPr>
              <a:t>.</a:t>
            </a:r>
          </a:p>
          <a:p>
            <a:r>
              <a:rPr lang="en-GB" sz="2000" dirty="0">
                <a:solidFill>
                  <a:srgbClr val="002060"/>
                </a:solidFill>
              </a:rPr>
              <a:t>The appropriate Z clauses are drafted according to the selected contract and project requirements.</a:t>
            </a:r>
          </a:p>
          <a:p>
            <a:endParaRPr lang="en-GB" dirty="0">
              <a:solidFill>
                <a:srgbClr val="002060"/>
              </a:solidFill>
            </a:endParaRPr>
          </a:p>
          <a:p>
            <a:pPr marL="0" indent="0">
              <a:buNone/>
            </a:pPr>
            <a:endParaRPr lang="en-GB" dirty="0">
              <a:solidFill>
                <a:srgbClr val="00B0F0"/>
              </a:solidFill>
            </a:endParaRPr>
          </a:p>
        </p:txBody>
      </p:sp>
    </p:spTree>
    <p:extLst>
      <p:ext uri="{BB962C8B-B14F-4D97-AF65-F5344CB8AC3E}">
        <p14:creationId xmlns:p14="http://schemas.microsoft.com/office/powerpoint/2010/main" val="3946484535"/>
      </p:ext>
    </p:extLst>
  </p:cSld>
  <p:clrMapOvr>
    <a:masterClrMapping/>
  </p:clrMapOvr>
  <p:transition spd="slow" advTm="30703">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4D39-6BD1-48D1-990C-D8A936EC9AF8}"/>
              </a:ext>
            </a:extLst>
          </p:cNvPr>
          <p:cNvSpPr>
            <a:spLocks noGrp="1"/>
          </p:cNvSpPr>
          <p:nvPr>
            <p:ph type="title"/>
          </p:nvPr>
        </p:nvSpPr>
        <p:spPr/>
        <p:txBody>
          <a:bodyPr>
            <a:normAutofit fontScale="90000"/>
          </a:bodyPr>
          <a:lstStyle/>
          <a:p>
            <a:r>
              <a:rPr lang="en-GB" dirty="0"/>
              <a:t>Z Clauses – Numbering Convention in National Highways contracts</a:t>
            </a:r>
          </a:p>
        </p:txBody>
      </p:sp>
      <p:graphicFrame>
        <p:nvGraphicFramePr>
          <p:cNvPr id="3" name="Table 5">
            <a:extLst>
              <a:ext uri="{FF2B5EF4-FFF2-40B4-BE49-F238E27FC236}">
                <a16:creationId xmlns:a16="http://schemas.microsoft.com/office/drawing/2014/main" id="{769ECA63-B0B7-46FE-A4EA-D1D58729AFE3}"/>
              </a:ext>
            </a:extLst>
          </p:cNvPr>
          <p:cNvGraphicFramePr>
            <a:graphicFrameLocks noGrp="1"/>
          </p:cNvGraphicFramePr>
          <p:nvPr>
            <p:extLst>
              <p:ext uri="{D42A27DB-BD31-4B8C-83A1-F6EECF244321}">
                <p14:modId xmlns:p14="http://schemas.microsoft.com/office/powerpoint/2010/main" val="3858985510"/>
              </p:ext>
            </p:extLst>
          </p:nvPr>
        </p:nvGraphicFramePr>
        <p:xfrm>
          <a:off x="550862" y="1449388"/>
          <a:ext cx="11090275" cy="2754195"/>
        </p:xfrm>
        <a:graphic>
          <a:graphicData uri="http://schemas.openxmlformats.org/drawingml/2006/table">
            <a:tbl>
              <a:tblPr firstRow="1" bandRow="1">
                <a:tableStyleId>{7E9639D4-E3E2-4D34-9284-5A2195B3D0D7}</a:tableStyleId>
              </a:tblPr>
              <a:tblGrid>
                <a:gridCol w="1884947">
                  <a:extLst>
                    <a:ext uri="{9D8B030D-6E8A-4147-A177-3AD203B41FA5}">
                      <a16:colId xmlns:a16="http://schemas.microsoft.com/office/drawing/2014/main" val="1127884261"/>
                    </a:ext>
                  </a:extLst>
                </a:gridCol>
                <a:gridCol w="9205328">
                  <a:extLst>
                    <a:ext uri="{9D8B030D-6E8A-4147-A177-3AD203B41FA5}">
                      <a16:colId xmlns:a16="http://schemas.microsoft.com/office/drawing/2014/main" val="3606943996"/>
                    </a:ext>
                  </a:extLst>
                </a:gridCol>
              </a:tblGrid>
              <a:tr h="430385">
                <a:tc>
                  <a:txBody>
                    <a:bodyPr/>
                    <a:lstStyle/>
                    <a:p>
                      <a:r>
                        <a:rPr lang="en-GB" dirty="0">
                          <a:solidFill>
                            <a:sysClr val="windowText" lastClr="000000"/>
                          </a:solidFill>
                          <a:latin typeface="Arial" panose="020B0604020202020204" pitchFamily="34" charset="0"/>
                          <a:cs typeface="Arial" panose="020B0604020202020204" pitchFamily="34" charset="0"/>
                        </a:rPr>
                        <a:t>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a:solidFill>
                            <a:sysClr val="windowText" lastClr="000000"/>
                          </a:solidFill>
                          <a:latin typeface="Arial" panose="020B0604020202020204" pitchFamily="34" charset="0"/>
                          <a:cs typeface="Arial" panose="020B0604020202020204" pitchFamily="34" charset="0"/>
                        </a:rPr>
                        <a:t>Explanation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758050182"/>
                  </a:ext>
                </a:extLst>
              </a:tr>
              <a:tr h="1250431">
                <a:tc>
                  <a:txBody>
                    <a:bodyPr/>
                    <a:lstStyle/>
                    <a:p>
                      <a:r>
                        <a:rPr lang="en-GB" dirty="0">
                          <a:latin typeface="Arial" panose="020B0604020202020204" pitchFamily="34" charset="0"/>
                          <a:cs typeface="Arial" panose="020B0604020202020204" pitchFamily="34" charset="0"/>
                        </a:rPr>
                        <a:t>Z1 – Z50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tx1"/>
                          </a:solidFill>
                          <a:latin typeface="Arial" panose="020B0604020202020204" pitchFamily="34" charset="0"/>
                          <a:ea typeface="+mn-ea"/>
                          <a:cs typeface="Arial" panose="020B0604020202020204" pitchFamily="34" charset="0"/>
                        </a:rPr>
                        <a:t>Mandatory Z clauses which must be used in all contracts and are additional or amended </a:t>
                      </a:r>
                      <a:r>
                        <a:rPr lang="en-GB" sz="1800" i="1" kern="1200" dirty="0">
                          <a:solidFill>
                            <a:schemeClr val="tx1"/>
                          </a:solidFill>
                          <a:latin typeface="Arial" panose="020B0604020202020204" pitchFamily="34" charset="0"/>
                          <a:ea typeface="+mn-ea"/>
                          <a:cs typeface="Arial" panose="020B0604020202020204" pitchFamily="34" charset="0"/>
                        </a:rPr>
                        <a:t>conditions of contract</a:t>
                      </a:r>
                      <a:r>
                        <a:rPr lang="en-GB" sz="1800" kern="1200" dirty="0">
                          <a:solidFill>
                            <a:schemeClr val="tx1"/>
                          </a:solidFill>
                          <a:latin typeface="Arial" panose="020B0604020202020204" pitchFamily="34" charset="0"/>
                          <a:ea typeface="+mn-ea"/>
                          <a:cs typeface="Arial" panose="020B0604020202020204" pitchFamily="34" charset="0"/>
                        </a:rPr>
                        <a:t> needed to meet National Highways requirements. </a:t>
                      </a:r>
                    </a:p>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tx1"/>
                          </a:solidFill>
                          <a:latin typeface="Arial" panose="020B0604020202020204" pitchFamily="34" charset="0"/>
                          <a:ea typeface="+mn-ea"/>
                          <a:cs typeface="Arial" panose="020B0604020202020204" pitchFamily="34" charset="0"/>
                        </a:rPr>
                        <a:t>These can contain “red” text sections which require consideration from the contract drafter.</a:t>
                      </a:r>
                    </a:p>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tx1"/>
                          </a:solidFill>
                          <a:latin typeface="Arial" panose="020B0604020202020204" pitchFamily="34" charset="0"/>
                          <a:ea typeface="+mn-ea"/>
                          <a:cs typeface="Arial" panose="020B0604020202020204" pitchFamily="34" charset="0"/>
                        </a:rPr>
                        <a:t>Please note that Z21 – Z49 are not currently used, and are “blocked off” for future 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0969244"/>
                  </a:ext>
                </a:extLst>
              </a:tr>
              <a:tr h="430385">
                <a:tc>
                  <a:txBody>
                    <a:bodyPr/>
                    <a:lstStyle/>
                    <a:p>
                      <a:r>
                        <a:rPr lang="en-GB" dirty="0">
                          <a:latin typeface="Arial" panose="020B0604020202020204" pitchFamily="34" charset="0"/>
                          <a:cs typeface="Arial" panose="020B0604020202020204" pitchFamily="34" charset="0"/>
                        </a:rPr>
                        <a:t>Z51 – Z100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tx1"/>
                          </a:solidFill>
                          <a:latin typeface="Arial" panose="020B0604020202020204" pitchFamily="34" charset="0"/>
                          <a:ea typeface="+mn-ea"/>
                          <a:cs typeface="Arial" panose="020B0604020202020204" pitchFamily="34" charset="0"/>
                        </a:rPr>
                        <a:t>Optional Z clauses which vary according to contract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715785"/>
                  </a:ext>
                </a:extLst>
              </a:tr>
              <a:tr h="430385">
                <a:tc>
                  <a:txBody>
                    <a:bodyPr/>
                    <a:lstStyle/>
                    <a:p>
                      <a:r>
                        <a:rPr lang="en-GB" dirty="0">
                          <a:latin typeface="Arial" panose="020B0604020202020204" pitchFamily="34" charset="0"/>
                          <a:cs typeface="Arial" panose="020B0604020202020204" pitchFamily="34" charset="0"/>
                        </a:rPr>
                        <a:t>Z100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tx1"/>
                          </a:solidFill>
                          <a:latin typeface="Arial" panose="020B0604020202020204" pitchFamily="34" charset="0"/>
                          <a:ea typeface="+mn-ea"/>
                          <a:cs typeface="Arial" panose="020B0604020202020204" pitchFamily="34" charset="0"/>
                        </a:rPr>
                        <a:t>Bespoke Z clauses.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6058753"/>
                  </a:ext>
                </a:extLst>
              </a:tr>
            </a:tbl>
          </a:graphicData>
        </a:graphic>
      </p:graphicFrame>
      <p:sp>
        <p:nvSpPr>
          <p:cNvPr id="8" name="TextBox 7">
            <a:extLst>
              <a:ext uri="{FF2B5EF4-FFF2-40B4-BE49-F238E27FC236}">
                <a16:creationId xmlns:a16="http://schemas.microsoft.com/office/drawing/2014/main" id="{2CA3FD04-5346-B175-6EC4-B646FFEA8339}"/>
              </a:ext>
            </a:extLst>
          </p:cNvPr>
          <p:cNvSpPr txBox="1"/>
          <p:nvPr/>
        </p:nvSpPr>
        <p:spPr>
          <a:xfrm>
            <a:off x="612723" y="4413886"/>
            <a:ext cx="10494988" cy="923330"/>
          </a:xfrm>
          <a:prstGeom prst="rect">
            <a:avLst/>
          </a:prstGeom>
          <a:noFill/>
        </p:spPr>
        <p:txBody>
          <a:bodyPr wrap="square">
            <a:spAutoFit/>
          </a:bodyPr>
          <a:lstStyle/>
          <a:p>
            <a:r>
              <a:rPr lang="en-GB" dirty="0">
                <a:solidFill>
                  <a:srgbClr val="002060"/>
                </a:solidFill>
                <a:latin typeface="Arial" panose="020B0604020202020204" pitchFamily="34" charset="0"/>
                <a:cs typeface="Arial" panose="020B0604020202020204" pitchFamily="34" charset="0"/>
              </a:rPr>
              <a:t>Note: </a:t>
            </a:r>
          </a:p>
          <a:p>
            <a:r>
              <a:rPr lang="en-GB" dirty="0">
                <a:solidFill>
                  <a:srgbClr val="002060"/>
                </a:solidFill>
                <a:latin typeface="Arial" panose="020B0604020202020204" pitchFamily="34" charset="0"/>
                <a:cs typeface="Arial" panose="020B0604020202020204" pitchFamily="34" charset="0"/>
              </a:rPr>
              <a:t>If an optional Z clause is not required, the number of the Z clause is retained and the text “Not Used” is added.</a:t>
            </a:r>
          </a:p>
        </p:txBody>
      </p:sp>
    </p:spTree>
    <p:extLst>
      <p:ext uri="{BB962C8B-B14F-4D97-AF65-F5344CB8AC3E}">
        <p14:creationId xmlns:p14="http://schemas.microsoft.com/office/powerpoint/2010/main" val="2787366644"/>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E91B477-98BC-4300-AB41-58C7136941D2}"/>
              </a:ext>
            </a:extLst>
          </p:cNvPr>
          <p:cNvSpPr>
            <a:spLocks noGrp="1"/>
          </p:cNvSpPr>
          <p:nvPr>
            <p:ph type="title"/>
          </p:nvPr>
        </p:nvSpPr>
        <p:spPr>
          <a:xfrm>
            <a:off x="550863" y="241937"/>
            <a:ext cx="11090275" cy="1090604"/>
          </a:xfrm>
        </p:spPr>
        <p:txBody>
          <a:bodyPr>
            <a:normAutofit/>
          </a:bodyPr>
          <a:lstStyle/>
          <a:p>
            <a:r>
              <a:rPr lang="en-GB" dirty="0"/>
              <a:t>Overview of applicable Z clauses across ECC, PSC and TSC in the model contract documents.</a:t>
            </a:r>
          </a:p>
        </p:txBody>
      </p:sp>
      <p:sp>
        <p:nvSpPr>
          <p:cNvPr id="8" name="TextBox 7">
            <a:extLst>
              <a:ext uri="{FF2B5EF4-FFF2-40B4-BE49-F238E27FC236}">
                <a16:creationId xmlns:a16="http://schemas.microsoft.com/office/drawing/2014/main" id="{2AC4CD91-5203-4CD6-8056-417361E365C1}"/>
              </a:ext>
            </a:extLst>
          </p:cNvPr>
          <p:cNvSpPr txBox="1"/>
          <p:nvPr/>
        </p:nvSpPr>
        <p:spPr>
          <a:xfrm>
            <a:off x="4532510" y="1276487"/>
            <a:ext cx="3536852" cy="369332"/>
          </a:xfrm>
          <a:prstGeom prst="rect">
            <a:avLst/>
          </a:prstGeom>
          <a:solidFill>
            <a:schemeClr val="bg2"/>
          </a:solidFill>
        </p:spPr>
        <p:txBody>
          <a:bodyPr wrap="square" rtlCol="0" anchor="ctr">
            <a:spAutoFit/>
          </a:bodyPr>
          <a:lstStyle/>
          <a:p>
            <a:r>
              <a:rPr lang="en-GB">
                <a:solidFill>
                  <a:sysClr val="windowText" lastClr="000000"/>
                </a:solidFill>
                <a:latin typeface="Arial" panose="020B0604020202020204" pitchFamily="34" charset="0"/>
                <a:cs typeface="Arial" panose="020B0604020202020204" pitchFamily="34" charset="0"/>
              </a:rPr>
              <a:t>PSC</a:t>
            </a:r>
          </a:p>
        </p:txBody>
      </p:sp>
      <p:sp>
        <p:nvSpPr>
          <p:cNvPr id="14" name="TextBox 13">
            <a:extLst>
              <a:ext uri="{FF2B5EF4-FFF2-40B4-BE49-F238E27FC236}">
                <a16:creationId xmlns:a16="http://schemas.microsoft.com/office/drawing/2014/main" id="{53E64C42-A242-4225-BCB8-4797DB31209A}"/>
              </a:ext>
            </a:extLst>
          </p:cNvPr>
          <p:cNvSpPr txBox="1"/>
          <p:nvPr/>
        </p:nvSpPr>
        <p:spPr>
          <a:xfrm>
            <a:off x="630738" y="1275391"/>
            <a:ext cx="3636462" cy="369332"/>
          </a:xfrm>
          <a:prstGeom prst="rect">
            <a:avLst/>
          </a:prstGeom>
          <a:solidFill>
            <a:schemeClr val="bg2"/>
          </a:solidFill>
        </p:spPr>
        <p:txBody>
          <a:bodyPr wrap="square" rtlCol="0" anchor="ctr">
            <a:spAutoFit/>
          </a:bodyPr>
          <a:lstStyle/>
          <a:p>
            <a:r>
              <a:rPr lang="en-GB">
                <a:solidFill>
                  <a:sysClr val="windowText" lastClr="000000"/>
                </a:solidFill>
                <a:latin typeface="Arial" panose="020B0604020202020204" pitchFamily="34" charset="0"/>
                <a:cs typeface="Arial" panose="020B0604020202020204" pitchFamily="34" charset="0"/>
              </a:rPr>
              <a:t>ECC</a:t>
            </a:r>
          </a:p>
        </p:txBody>
      </p:sp>
      <p:pic>
        <p:nvPicPr>
          <p:cNvPr id="18" name="Picture 17">
            <a:extLst>
              <a:ext uri="{FF2B5EF4-FFF2-40B4-BE49-F238E27FC236}">
                <a16:creationId xmlns:a16="http://schemas.microsoft.com/office/drawing/2014/main" id="{7279FB30-F670-40A3-B0AB-1BED1CB2B081}"/>
              </a:ext>
            </a:extLst>
          </p:cNvPr>
          <p:cNvPicPr>
            <a:picLocks noChangeAspect="1"/>
          </p:cNvPicPr>
          <p:nvPr/>
        </p:nvPicPr>
        <p:blipFill rotWithShape="1">
          <a:blip r:embed="rId3"/>
          <a:srcRect l="452" r="329"/>
          <a:stretch/>
        </p:blipFill>
        <p:spPr>
          <a:xfrm>
            <a:off x="8361718" y="1684584"/>
            <a:ext cx="3430588" cy="4319675"/>
          </a:xfrm>
          <a:prstGeom prst="rect">
            <a:avLst/>
          </a:prstGeom>
        </p:spPr>
      </p:pic>
      <p:sp>
        <p:nvSpPr>
          <p:cNvPr id="19" name="TextBox 18">
            <a:extLst>
              <a:ext uri="{FF2B5EF4-FFF2-40B4-BE49-F238E27FC236}">
                <a16:creationId xmlns:a16="http://schemas.microsoft.com/office/drawing/2014/main" id="{6810F37C-D99B-451D-9FFC-2B816950ABCD}"/>
              </a:ext>
            </a:extLst>
          </p:cNvPr>
          <p:cNvSpPr txBox="1"/>
          <p:nvPr/>
        </p:nvSpPr>
        <p:spPr>
          <a:xfrm>
            <a:off x="8334672" y="1275391"/>
            <a:ext cx="3457634" cy="369332"/>
          </a:xfrm>
          <a:prstGeom prst="rect">
            <a:avLst/>
          </a:prstGeom>
          <a:solidFill>
            <a:schemeClr val="bg2"/>
          </a:solidFill>
        </p:spPr>
        <p:txBody>
          <a:bodyPr wrap="square" rtlCol="0" anchor="ctr">
            <a:spAutoFit/>
          </a:bodyPr>
          <a:lstStyle/>
          <a:p>
            <a:r>
              <a:rPr lang="en-GB">
                <a:solidFill>
                  <a:sysClr val="windowText" lastClr="000000"/>
                </a:solidFill>
                <a:latin typeface="Arial" panose="020B0604020202020204" pitchFamily="34" charset="0"/>
                <a:cs typeface="Arial" panose="020B0604020202020204" pitchFamily="34" charset="0"/>
              </a:rPr>
              <a:t>TSC</a:t>
            </a:r>
          </a:p>
        </p:txBody>
      </p:sp>
      <p:pic>
        <p:nvPicPr>
          <p:cNvPr id="3" name="Picture 2">
            <a:extLst>
              <a:ext uri="{FF2B5EF4-FFF2-40B4-BE49-F238E27FC236}">
                <a16:creationId xmlns:a16="http://schemas.microsoft.com/office/drawing/2014/main" id="{6CE04966-D07A-F4E3-ADC4-65B1D2BE35E5}"/>
              </a:ext>
            </a:extLst>
          </p:cNvPr>
          <p:cNvPicPr>
            <a:picLocks noChangeAspect="1"/>
          </p:cNvPicPr>
          <p:nvPr/>
        </p:nvPicPr>
        <p:blipFill>
          <a:blip r:embed="rId4"/>
          <a:stretch>
            <a:fillRect/>
          </a:stretch>
        </p:blipFill>
        <p:spPr>
          <a:xfrm>
            <a:off x="4552822" y="1684583"/>
            <a:ext cx="3536852" cy="4328765"/>
          </a:xfrm>
          <a:prstGeom prst="rect">
            <a:avLst/>
          </a:prstGeom>
        </p:spPr>
      </p:pic>
      <p:pic>
        <p:nvPicPr>
          <p:cNvPr id="5" name="Picture 4">
            <a:extLst>
              <a:ext uri="{FF2B5EF4-FFF2-40B4-BE49-F238E27FC236}">
                <a16:creationId xmlns:a16="http://schemas.microsoft.com/office/drawing/2014/main" id="{DCDFFD7C-847E-A833-4664-D37D2DC18701}"/>
              </a:ext>
            </a:extLst>
          </p:cNvPr>
          <p:cNvPicPr>
            <a:picLocks noChangeAspect="1"/>
          </p:cNvPicPr>
          <p:nvPr/>
        </p:nvPicPr>
        <p:blipFill>
          <a:blip r:embed="rId5"/>
          <a:stretch>
            <a:fillRect/>
          </a:stretch>
        </p:blipFill>
        <p:spPr>
          <a:xfrm>
            <a:off x="571048" y="1638953"/>
            <a:ext cx="3709730" cy="4365523"/>
          </a:xfrm>
          <a:prstGeom prst="rect">
            <a:avLst/>
          </a:prstGeom>
        </p:spPr>
      </p:pic>
    </p:spTree>
    <p:extLst>
      <p:ext uri="{BB962C8B-B14F-4D97-AF65-F5344CB8AC3E}">
        <p14:creationId xmlns:p14="http://schemas.microsoft.com/office/powerpoint/2010/main" val="2644077251"/>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4D39-6BD1-48D1-990C-D8A936EC9AF8}"/>
              </a:ext>
            </a:extLst>
          </p:cNvPr>
          <p:cNvSpPr>
            <a:spLocks noGrp="1"/>
          </p:cNvSpPr>
          <p:nvPr>
            <p:ph type="title"/>
          </p:nvPr>
        </p:nvSpPr>
        <p:spPr/>
        <p:txBody>
          <a:bodyPr>
            <a:normAutofit/>
          </a:bodyPr>
          <a:lstStyle/>
          <a:p>
            <a:r>
              <a:rPr lang="en-GB" dirty="0"/>
              <a:t>Examples of mandatory Z Clauses</a:t>
            </a:r>
          </a:p>
        </p:txBody>
      </p:sp>
      <p:graphicFrame>
        <p:nvGraphicFramePr>
          <p:cNvPr id="3" name="Table 5">
            <a:extLst>
              <a:ext uri="{FF2B5EF4-FFF2-40B4-BE49-F238E27FC236}">
                <a16:creationId xmlns:a16="http://schemas.microsoft.com/office/drawing/2014/main" id="{769ECA63-B0B7-46FE-A4EA-D1D58729AFE3}"/>
              </a:ext>
            </a:extLst>
          </p:cNvPr>
          <p:cNvGraphicFramePr>
            <a:graphicFrameLocks noGrp="1"/>
          </p:cNvGraphicFramePr>
          <p:nvPr/>
        </p:nvGraphicFramePr>
        <p:xfrm>
          <a:off x="550862" y="1406397"/>
          <a:ext cx="11090275" cy="4515926"/>
        </p:xfrm>
        <a:graphic>
          <a:graphicData uri="http://schemas.openxmlformats.org/drawingml/2006/table">
            <a:tbl>
              <a:tblPr firstRow="1" bandRow="1">
                <a:tableStyleId>{7E9639D4-E3E2-4D34-9284-5A2195B3D0D7}</a:tableStyleId>
              </a:tblPr>
              <a:tblGrid>
                <a:gridCol w="1884947">
                  <a:extLst>
                    <a:ext uri="{9D8B030D-6E8A-4147-A177-3AD203B41FA5}">
                      <a16:colId xmlns:a16="http://schemas.microsoft.com/office/drawing/2014/main" val="1127884261"/>
                    </a:ext>
                  </a:extLst>
                </a:gridCol>
                <a:gridCol w="9205328">
                  <a:extLst>
                    <a:ext uri="{9D8B030D-6E8A-4147-A177-3AD203B41FA5}">
                      <a16:colId xmlns:a16="http://schemas.microsoft.com/office/drawing/2014/main" val="3606943996"/>
                    </a:ext>
                  </a:extLst>
                </a:gridCol>
              </a:tblGrid>
              <a:tr h="302696">
                <a:tc>
                  <a:txBody>
                    <a:bodyPr/>
                    <a:lstStyle/>
                    <a:p>
                      <a:r>
                        <a:rPr lang="en-GB" sz="1600" dirty="0">
                          <a:solidFill>
                            <a:sysClr val="windowText" lastClr="000000"/>
                          </a:solidFill>
                          <a:latin typeface="Arial" panose="020B0604020202020204" pitchFamily="34" charset="0"/>
                          <a:cs typeface="Arial" panose="020B0604020202020204" pitchFamily="34" charset="0"/>
                        </a:rPr>
                        <a:t>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600">
                          <a:solidFill>
                            <a:sysClr val="windowText" lastClr="000000"/>
                          </a:solidFill>
                          <a:latin typeface="Arial" panose="020B0604020202020204" pitchFamily="34" charset="0"/>
                          <a:cs typeface="Arial" panose="020B0604020202020204" pitchFamily="34" charset="0"/>
                        </a:rPr>
                        <a:t>Explanation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758050182"/>
                  </a:ext>
                </a:extLst>
              </a:tr>
              <a:tr h="963123">
                <a:tc>
                  <a:txBody>
                    <a:bodyPr/>
                    <a:lstStyle/>
                    <a:p>
                      <a:r>
                        <a:rPr lang="en-GB" sz="1600" dirty="0">
                          <a:latin typeface="Arial" panose="020B0604020202020204" pitchFamily="34" charset="0"/>
                          <a:cs typeface="Arial" panose="020B0604020202020204" pitchFamily="34" charset="0"/>
                        </a:rPr>
                        <a:t>Z1 – Changes to core and secondary option clauses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kern="1200" dirty="0">
                          <a:solidFill>
                            <a:schemeClr val="tx1"/>
                          </a:solidFill>
                          <a:effectLst/>
                          <a:latin typeface="Arial" panose="020B0604020202020204" pitchFamily="34" charset="0"/>
                          <a:ea typeface="+mn-ea"/>
                          <a:cs typeface="Arial" panose="020B0604020202020204" pitchFamily="34" charset="0"/>
                        </a:rPr>
                        <a:t>Amends the NEC published contract and additional definitions to meet National Highways requirements. </a:t>
                      </a:r>
                    </a:p>
                    <a:p>
                      <a:pPr marL="0" marR="0" lvl="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kern="1200" dirty="0">
                        <a:solidFill>
                          <a:schemeClr val="tx1"/>
                        </a:solidFill>
                        <a:latin typeface="Arial" panose="020B0604020202020204" pitchFamily="34" charset="0"/>
                        <a:ea typeface="+mn-ea"/>
                        <a:cs typeface="Arial" panose="020B0604020202020204" pitchFamily="34" charset="0"/>
                      </a:endParaRPr>
                    </a:p>
                    <a:p>
                      <a:pPr marL="0" marR="0" lvl="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0969244"/>
                  </a:ext>
                </a:extLst>
              </a:tr>
              <a:tr h="1403408">
                <a:tc>
                  <a:txBody>
                    <a:bodyPr/>
                    <a:lstStyle/>
                    <a:p>
                      <a:r>
                        <a:rPr lang="en-GB" sz="1600" kern="1200" dirty="0">
                          <a:solidFill>
                            <a:schemeClr val="tx1"/>
                          </a:solidFill>
                          <a:effectLst/>
                          <a:latin typeface="Arial" panose="020B0604020202020204" pitchFamily="34" charset="0"/>
                          <a:ea typeface="+mn-ea"/>
                          <a:cs typeface="Arial" panose="020B0604020202020204" pitchFamily="34" charset="0"/>
                        </a:rPr>
                        <a:t>Z13 – Intellectual Property Rights (IPRs)</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kern="1200" dirty="0">
                          <a:solidFill>
                            <a:schemeClr val="tx1"/>
                          </a:solidFill>
                          <a:effectLst/>
                          <a:latin typeface="Arial" panose="020B0604020202020204" pitchFamily="34" charset="0"/>
                          <a:ea typeface="+mn-ea"/>
                          <a:cs typeface="Arial" panose="020B0604020202020204" pitchFamily="34" charset="0"/>
                        </a:rPr>
                        <a:t>Covers the provision for Intellectual Property Rights as part of the contract. National Highways own the Intellectual Property (IP) that is created as part of the contract with the </a:t>
                      </a:r>
                      <a:r>
                        <a:rPr lang="en-GB" sz="1600" i="1" kern="1200" dirty="0">
                          <a:solidFill>
                            <a:schemeClr val="tx1"/>
                          </a:solidFill>
                          <a:effectLst/>
                          <a:latin typeface="Arial" panose="020B0604020202020204" pitchFamily="34" charset="0"/>
                          <a:ea typeface="+mn-ea"/>
                          <a:cs typeface="Arial" panose="020B0604020202020204" pitchFamily="34" charset="0"/>
                        </a:rPr>
                        <a:t>Contractor/Consultant/Supplier</a:t>
                      </a:r>
                      <a:r>
                        <a:rPr lang="en-GB" sz="1600" kern="1200" dirty="0">
                          <a:solidFill>
                            <a:schemeClr val="tx1"/>
                          </a:solidFill>
                          <a:effectLst/>
                          <a:latin typeface="Arial" panose="020B0604020202020204" pitchFamily="34" charset="0"/>
                          <a:ea typeface="+mn-ea"/>
                          <a:cs typeface="Arial" panose="020B0604020202020204" pitchFamily="34" charset="0"/>
                        </a:rPr>
                        <a:t>, but not background IP. Z13 has two forms of drafting:</a:t>
                      </a:r>
                    </a:p>
                    <a:p>
                      <a:pPr marL="285750" lvl="0" indent="-285750">
                        <a:buFont typeface="Arial" panose="020B0604020202020204" pitchFamily="34" charset="0"/>
                        <a:buChar char="•"/>
                      </a:pPr>
                      <a:r>
                        <a:rPr lang="en-GB" sz="1600" kern="1200" dirty="0">
                          <a:solidFill>
                            <a:schemeClr val="tx1"/>
                          </a:solidFill>
                          <a:effectLst/>
                          <a:latin typeface="Arial" panose="020B0604020202020204" pitchFamily="34" charset="0"/>
                          <a:ea typeface="+mn-ea"/>
                          <a:cs typeface="Arial" panose="020B0604020202020204" pitchFamily="34" charset="0"/>
                        </a:rPr>
                        <a:t>the standard form which is applicable to most contracts, and </a:t>
                      </a:r>
                    </a:p>
                    <a:p>
                      <a:pPr marL="285750" lvl="0" indent="-285750">
                        <a:buFont typeface="Arial" panose="020B0604020202020204" pitchFamily="34" charset="0"/>
                        <a:buChar char="•"/>
                      </a:pPr>
                      <a:r>
                        <a:rPr lang="en-GB" sz="1600" kern="1200" dirty="0">
                          <a:solidFill>
                            <a:schemeClr val="tx1"/>
                          </a:solidFill>
                          <a:effectLst/>
                          <a:latin typeface="Arial" panose="020B0604020202020204" pitchFamily="34" charset="0"/>
                          <a:ea typeface="+mn-ea"/>
                          <a:cs typeface="Arial" panose="020B0604020202020204" pitchFamily="34" charset="0"/>
                        </a:rPr>
                        <a:t>the longer form, which is applicable to those contracts only where the main element of the contract is for developing software solutions.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715785"/>
                  </a:ext>
                </a:extLst>
              </a:tr>
              <a:tr h="1559366">
                <a:tc>
                  <a:txBody>
                    <a:bodyPr/>
                    <a:lstStyle/>
                    <a:p>
                      <a:r>
                        <a:rPr lang="en-GB" sz="1600" kern="1200" dirty="0">
                          <a:solidFill>
                            <a:schemeClr val="tx1"/>
                          </a:solidFill>
                          <a:effectLst/>
                          <a:latin typeface="Arial" panose="020B0604020202020204" pitchFamily="34" charset="0"/>
                          <a:ea typeface="+mn-ea"/>
                          <a:cs typeface="Arial" panose="020B0604020202020204" pitchFamily="34" charset="0"/>
                        </a:rPr>
                        <a:t>Z20 – Other amounts to be paid by the </a:t>
                      </a:r>
                      <a:r>
                        <a:rPr lang="en-GB" sz="1600" i="1" kern="1200" dirty="0">
                          <a:solidFill>
                            <a:schemeClr val="tx1"/>
                          </a:solidFill>
                          <a:effectLst/>
                          <a:latin typeface="Arial" panose="020B0604020202020204" pitchFamily="34" charset="0"/>
                          <a:ea typeface="+mn-ea"/>
                          <a:cs typeface="Arial" panose="020B0604020202020204" pitchFamily="34" charset="0"/>
                        </a:rPr>
                        <a:t>Contractor</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kern="1200" dirty="0">
                          <a:solidFill>
                            <a:schemeClr val="tx1"/>
                          </a:solidFill>
                          <a:effectLst/>
                          <a:latin typeface="Arial" panose="020B0604020202020204" pitchFamily="34" charset="0"/>
                          <a:ea typeface="+mn-ea"/>
                          <a:cs typeface="Arial" panose="020B0604020202020204" pitchFamily="34" charset="0"/>
                        </a:rPr>
                        <a:t>Clause Z20.2 requires the </a:t>
                      </a:r>
                      <a:r>
                        <a:rPr lang="en-GB" sz="1600" i="1" kern="1200" dirty="0">
                          <a:solidFill>
                            <a:schemeClr val="tx1"/>
                          </a:solidFill>
                          <a:effectLst/>
                          <a:latin typeface="Arial" panose="020B0604020202020204" pitchFamily="34" charset="0"/>
                          <a:ea typeface="+mn-ea"/>
                          <a:cs typeface="Arial" panose="020B0604020202020204" pitchFamily="34" charset="0"/>
                        </a:rPr>
                        <a:t>Contractor </a:t>
                      </a:r>
                      <a:r>
                        <a:rPr lang="en-GB" sz="1600" i="0" kern="1200" dirty="0">
                          <a:solidFill>
                            <a:schemeClr val="tx1"/>
                          </a:solidFill>
                          <a:effectLst/>
                          <a:latin typeface="Arial" panose="020B0604020202020204" pitchFamily="34" charset="0"/>
                          <a:ea typeface="+mn-ea"/>
                          <a:cs typeface="Arial" panose="020B0604020202020204" pitchFamily="34" charset="0"/>
                        </a:rPr>
                        <a:t>to incur the costs associated with recovery of a vehicle and is mandatory if section S 277 of the Scope is used.</a:t>
                      </a:r>
                    </a:p>
                    <a:p>
                      <a:r>
                        <a:rPr lang="en-GB" sz="1600" i="0" kern="1200" dirty="0">
                          <a:solidFill>
                            <a:schemeClr val="tx1"/>
                          </a:solidFill>
                          <a:effectLst/>
                          <a:latin typeface="Arial" panose="020B0604020202020204" pitchFamily="34" charset="0"/>
                          <a:ea typeface="+mn-ea"/>
                          <a:cs typeface="Arial" panose="020B0604020202020204" pitchFamily="34" charset="0"/>
                        </a:rPr>
                        <a:t>Clause Z20.3 requires the </a:t>
                      </a:r>
                      <a:r>
                        <a:rPr lang="en-GB" sz="1600" i="1" kern="1200" dirty="0">
                          <a:solidFill>
                            <a:schemeClr val="tx1"/>
                          </a:solidFill>
                          <a:effectLst/>
                          <a:latin typeface="Arial" panose="020B0604020202020204" pitchFamily="34" charset="0"/>
                          <a:ea typeface="+mn-ea"/>
                          <a:cs typeface="Arial" panose="020B0604020202020204" pitchFamily="34" charset="0"/>
                        </a:rPr>
                        <a:t>Contractor </a:t>
                      </a:r>
                      <a:r>
                        <a:rPr lang="en-GB" sz="1600" i="0" kern="1200" dirty="0">
                          <a:solidFill>
                            <a:schemeClr val="tx1"/>
                          </a:solidFill>
                          <a:effectLst/>
                          <a:latin typeface="Arial" panose="020B0604020202020204" pitchFamily="34" charset="0"/>
                          <a:ea typeface="+mn-ea"/>
                          <a:cs typeface="Arial" panose="020B0604020202020204" pitchFamily="34" charset="0"/>
                        </a:rPr>
                        <a:t>to incur the costs associated with repairing damaged or faulty technology, Plant and Materials. This clause is mandatory if section S 276 of the Scope is used.</a:t>
                      </a:r>
                      <a:endParaRPr lang="en-GB" sz="1600" kern="1200" dirty="0">
                        <a:solidFill>
                          <a:schemeClr val="tx1"/>
                        </a:solidFill>
                        <a:effectLst/>
                        <a:latin typeface="Arial" panose="020B0604020202020204" pitchFamily="34" charset="0"/>
                        <a:ea typeface="+mn-ea"/>
                        <a:cs typeface="Arial" panose="020B0604020202020204" pitchFamily="34" charset="0"/>
                      </a:endParaRPr>
                    </a:p>
                    <a:p>
                      <a:pPr marL="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6058753"/>
                  </a:ext>
                </a:extLst>
              </a:tr>
            </a:tbl>
          </a:graphicData>
        </a:graphic>
      </p:graphicFrame>
    </p:spTree>
    <p:extLst>
      <p:ext uri="{BB962C8B-B14F-4D97-AF65-F5344CB8AC3E}">
        <p14:creationId xmlns:p14="http://schemas.microsoft.com/office/powerpoint/2010/main" val="3806948884"/>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348CA7-82FF-431D-B47D-03BEBDC093A3}"/>
              </a:ext>
            </a:extLst>
          </p:cNvPr>
          <p:cNvSpPr/>
          <p:nvPr/>
        </p:nvSpPr>
        <p:spPr>
          <a:xfrm>
            <a:off x="655861" y="1284468"/>
            <a:ext cx="10316939" cy="4784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For Engineering and Construction Contracts (ECC) and Engineering and Construction Short Contracts (ECSC) the following terms are used: </a:t>
            </a:r>
            <a:r>
              <a:rPr lang="en-GB" sz="2000" i="1" dirty="0">
                <a:solidFill>
                  <a:srgbClr val="002060"/>
                </a:solidFill>
                <a:latin typeface="Arial" panose="020B0604020202020204" pitchFamily="34" charset="0"/>
                <a:cs typeface="Arial" panose="020B0604020202020204" pitchFamily="34" charset="0"/>
              </a:rPr>
              <a:t>Client, Contractor, Project Manager</a:t>
            </a:r>
            <a:r>
              <a:rPr lang="en-GB" sz="2000" dirty="0">
                <a:solidFill>
                  <a:srgbClr val="002060"/>
                </a:solidFill>
                <a:latin typeface="Arial" panose="020B0604020202020204" pitchFamily="34" charset="0"/>
                <a:cs typeface="Arial" panose="020B0604020202020204" pitchFamily="34" charset="0"/>
              </a:rPr>
              <a:t> (not used in ECSC), </a:t>
            </a:r>
            <a:r>
              <a:rPr lang="en-GB" sz="2000" i="1" dirty="0">
                <a:solidFill>
                  <a:srgbClr val="002060"/>
                </a:solidFill>
                <a:latin typeface="Arial" panose="020B0604020202020204" pitchFamily="34" charset="0"/>
                <a:cs typeface="Arial" panose="020B0604020202020204" pitchFamily="34" charset="0"/>
              </a:rPr>
              <a:t>Supervisor, works</a:t>
            </a:r>
            <a:r>
              <a:rPr lang="en-GB" sz="2000" dirty="0">
                <a:solidFill>
                  <a:srgbClr val="002060"/>
                </a:solidFill>
                <a:latin typeface="Arial" panose="020B0604020202020204" pitchFamily="34" charset="0"/>
                <a:cs typeface="Arial" panose="020B0604020202020204" pitchFamily="34" charset="0"/>
              </a:rPr>
              <a:t>, Provide the Works.</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For Professional Service Contracts (PSC) and Professional Service Short Contracts (PSSC) the following terms are used: </a:t>
            </a:r>
            <a:r>
              <a:rPr lang="en-GB" sz="2000" i="1" dirty="0">
                <a:solidFill>
                  <a:srgbClr val="002060"/>
                </a:solidFill>
                <a:latin typeface="Arial" panose="020B0604020202020204" pitchFamily="34" charset="0"/>
                <a:cs typeface="Arial" panose="020B0604020202020204" pitchFamily="34" charset="0"/>
              </a:rPr>
              <a:t>Client, Consultant, Service Manager</a:t>
            </a:r>
            <a:r>
              <a:rPr lang="en-GB" sz="2000" dirty="0">
                <a:solidFill>
                  <a:srgbClr val="002060"/>
                </a:solidFill>
                <a:latin typeface="Arial" panose="020B0604020202020204" pitchFamily="34" charset="0"/>
                <a:cs typeface="Arial" panose="020B0604020202020204" pitchFamily="34" charset="0"/>
              </a:rPr>
              <a:t> (not used in PSSC), </a:t>
            </a:r>
            <a:r>
              <a:rPr lang="en-GB" sz="2000" i="1" dirty="0">
                <a:solidFill>
                  <a:srgbClr val="002060"/>
                </a:solidFill>
                <a:latin typeface="Arial" panose="020B0604020202020204" pitchFamily="34" charset="0"/>
                <a:cs typeface="Arial" panose="020B0604020202020204" pitchFamily="34" charset="0"/>
              </a:rPr>
              <a:t>service</a:t>
            </a:r>
            <a:r>
              <a:rPr lang="en-GB" sz="2000" dirty="0">
                <a:solidFill>
                  <a:srgbClr val="002060"/>
                </a:solidFill>
                <a:latin typeface="Arial" panose="020B0604020202020204" pitchFamily="34" charset="0"/>
                <a:cs typeface="Arial" panose="020B0604020202020204" pitchFamily="34" charset="0"/>
              </a:rPr>
              <a:t>, Provide the Service.</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For Term Service Contracts (TSC) and Term Service Short Contracts (TSSC) the following terms are used: </a:t>
            </a:r>
            <a:r>
              <a:rPr lang="en-GB" sz="2000" i="1" dirty="0">
                <a:solidFill>
                  <a:srgbClr val="002060"/>
                </a:solidFill>
                <a:latin typeface="Arial" panose="020B0604020202020204" pitchFamily="34" charset="0"/>
                <a:cs typeface="Arial" panose="020B0604020202020204" pitchFamily="34" charset="0"/>
              </a:rPr>
              <a:t>Client, Contractor, Service Manager </a:t>
            </a:r>
            <a:r>
              <a:rPr lang="en-GB" sz="2000" dirty="0">
                <a:solidFill>
                  <a:srgbClr val="002060"/>
                </a:solidFill>
                <a:latin typeface="Arial" panose="020B0604020202020204" pitchFamily="34" charset="0"/>
                <a:cs typeface="Arial" panose="020B0604020202020204" pitchFamily="34" charset="0"/>
              </a:rPr>
              <a:t>(not used in TSSC), </a:t>
            </a:r>
            <a:r>
              <a:rPr lang="en-GB" sz="2000" i="1" dirty="0">
                <a:solidFill>
                  <a:srgbClr val="002060"/>
                </a:solidFill>
                <a:latin typeface="Arial" panose="020B0604020202020204" pitchFamily="34" charset="0"/>
                <a:cs typeface="Arial" panose="020B0604020202020204" pitchFamily="34" charset="0"/>
              </a:rPr>
              <a:t>service</a:t>
            </a:r>
            <a:r>
              <a:rPr lang="en-GB" sz="2000" dirty="0">
                <a:solidFill>
                  <a:srgbClr val="002060"/>
                </a:solidFill>
                <a:latin typeface="Arial" panose="020B0604020202020204" pitchFamily="34" charset="0"/>
                <a:cs typeface="Arial" panose="020B0604020202020204" pitchFamily="34" charset="0"/>
              </a:rPr>
              <a:t>, Provide the Service.</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For Supply Contracts (SC) and Supply Short Contracts (SSC) the following terms are used: </a:t>
            </a:r>
            <a:r>
              <a:rPr lang="en-GB" sz="2000" i="1" dirty="0">
                <a:solidFill>
                  <a:srgbClr val="002060"/>
                </a:solidFill>
                <a:latin typeface="Arial" panose="020B0604020202020204" pitchFamily="34" charset="0"/>
                <a:cs typeface="Arial" panose="020B0604020202020204" pitchFamily="34" charset="0"/>
              </a:rPr>
              <a:t>Purchaser, Supplier, Supply Manager </a:t>
            </a:r>
            <a:r>
              <a:rPr lang="en-GB" sz="2000" dirty="0">
                <a:solidFill>
                  <a:srgbClr val="002060"/>
                </a:solidFill>
                <a:latin typeface="Arial" panose="020B0604020202020204" pitchFamily="34" charset="0"/>
                <a:cs typeface="Arial" panose="020B0604020202020204" pitchFamily="34" charset="0"/>
              </a:rPr>
              <a:t>(not used in SSC), </a:t>
            </a:r>
            <a:r>
              <a:rPr lang="en-GB" sz="2000" i="1" dirty="0">
                <a:solidFill>
                  <a:srgbClr val="002060"/>
                </a:solidFill>
                <a:latin typeface="Arial" panose="020B0604020202020204" pitchFamily="34" charset="0"/>
                <a:cs typeface="Arial" panose="020B0604020202020204" pitchFamily="34" charset="0"/>
              </a:rPr>
              <a:t>goods</a:t>
            </a:r>
            <a:r>
              <a:rPr lang="en-GB" sz="2000" dirty="0">
                <a:solidFill>
                  <a:srgbClr val="002060"/>
                </a:solidFill>
                <a:latin typeface="Arial" panose="020B0604020202020204" pitchFamily="34" charset="0"/>
                <a:cs typeface="Arial" panose="020B0604020202020204" pitchFamily="34" charset="0"/>
              </a:rPr>
              <a:t> and </a:t>
            </a:r>
            <a:r>
              <a:rPr lang="en-GB" sz="2000" i="1" dirty="0">
                <a:solidFill>
                  <a:srgbClr val="002060"/>
                </a:solidFill>
                <a:latin typeface="Arial" panose="020B0604020202020204" pitchFamily="34" charset="0"/>
                <a:cs typeface="Arial" panose="020B0604020202020204" pitchFamily="34" charset="0"/>
              </a:rPr>
              <a:t>services</a:t>
            </a:r>
            <a:r>
              <a:rPr lang="en-GB" sz="2000" dirty="0">
                <a:solidFill>
                  <a:srgbClr val="002060"/>
                </a:solidFill>
                <a:latin typeface="Arial" panose="020B0604020202020204" pitchFamily="34" charset="0"/>
                <a:cs typeface="Arial" panose="020B0604020202020204" pitchFamily="34" charset="0"/>
              </a:rPr>
              <a:t>, Provide the Goods and Services.</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Framework Contract (FC) uses a variety of terms which are described in detail later in this Awareness Guide.</a:t>
            </a: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4A4A4A"/>
              </a:solidFill>
              <a:latin typeface="Arial" panose="020B0604020202020204" pitchFamily="34" charset="0"/>
              <a:cs typeface="Arial" panose="020B0604020202020204" pitchFamily="34" charset="0"/>
            </a:endParaRPr>
          </a:p>
          <a:p>
            <a:pPr marL="342900" indent="-342900">
              <a:spcBef>
                <a:spcPts val="600"/>
              </a:spcBef>
              <a:spcAft>
                <a:spcPts val="1200"/>
              </a:spcAft>
              <a:buFont typeface="Wingdings" panose="05000000000000000000" pitchFamily="2" charset="2"/>
              <a:buChar char="§"/>
            </a:pPr>
            <a:endParaRPr lang="en-GB" sz="2000" dirty="0">
              <a:solidFill>
                <a:srgbClr val="002060"/>
              </a:solidFill>
              <a:latin typeface="Arial"/>
              <a:cs typeface="Arial"/>
            </a:endParaRPr>
          </a:p>
          <a:p>
            <a:pPr marL="342900" indent="-342900">
              <a:spcBef>
                <a:spcPts val="600"/>
              </a:spcBef>
              <a:spcAft>
                <a:spcPts val="1200"/>
              </a:spcAft>
              <a:buFont typeface="Wingdings" panose="05000000000000000000" pitchFamily="2" charset="2"/>
              <a:buChar char="§"/>
            </a:pPr>
            <a:endParaRPr lang="en-GB" sz="2000" dirty="0">
              <a:solidFill>
                <a:srgbClr val="002060"/>
              </a:solidFill>
              <a:latin typeface="Arial"/>
              <a:cs typeface="Arial"/>
            </a:endParaRPr>
          </a:p>
        </p:txBody>
      </p:sp>
      <p:sp>
        <p:nvSpPr>
          <p:cNvPr id="17" name="Title 1">
            <a:extLst>
              <a:ext uri="{FF2B5EF4-FFF2-40B4-BE49-F238E27FC236}">
                <a16:creationId xmlns:a16="http://schemas.microsoft.com/office/drawing/2014/main" id="{82346B97-026F-4924-A212-0EC0190E1748}"/>
              </a:ext>
            </a:extLst>
          </p:cNvPr>
          <p:cNvSpPr txBox="1">
            <a:spLocks/>
          </p:cNvSpPr>
          <p:nvPr/>
        </p:nvSpPr>
        <p:spPr>
          <a:xfrm>
            <a:off x="550863" y="165328"/>
            <a:ext cx="11090275" cy="942382"/>
          </a:xfrm>
          <a:prstGeom prst="rect">
            <a:avLst/>
          </a:prstGeom>
        </p:spPr>
        <p:txBody>
          <a:bodyPr lIns="91440" tIns="45720" rIns="91440" bIns="45720" anchor="ctr">
            <a:normAutofit/>
          </a:bodyPr>
          <a:lstStyle>
            <a:lvl1pPr algn="l" defTabSz="914354" rtl="0" eaLnBrk="1" latinLnBrk="0" hangingPunct="1">
              <a:lnSpc>
                <a:spcPct val="90000"/>
              </a:lnSpc>
              <a:spcBef>
                <a:spcPct val="0"/>
              </a:spcBef>
              <a:buNone/>
              <a:defRPr sz="3200" b="1" kern="1200">
                <a:solidFill>
                  <a:srgbClr val="002E5F"/>
                </a:solidFill>
                <a:latin typeface="Arial" panose="020B0604020202020204" pitchFamily="34" charset="0"/>
                <a:ea typeface="+mj-ea"/>
                <a:cs typeface="Arial" panose="020B0604020202020204" pitchFamily="34" charset="0"/>
              </a:defRPr>
            </a:lvl1pPr>
          </a:lstStyle>
          <a:p>
            <a:r>
              <a:rPr lang="en-GB" dirty="0">
                <a:latin typeface="Arial"/>
                <a:cs typeface="Arial"/>
              </a:rPr>
              <a:t>New Engineering Contract 4 (NEC4) key terminology</a:t>
            </a:r>
          </a:p>
        </p:txBody>
      </p:sp>
    </p:spTree>
    <p:extLst>
      <p:ext uri="{BB962C8B-B14F-4D97-AF65-F5344CB8AC3E}">
        <p14:creationId xmlns:p14="http://schemas.microsoft.com/office/powerpoint/2010/main" val="2860095121"/>
      </p:ext>
    </p:extLst>
  </p:cSld>
  <p:clrMapOvr>
    <a:masterClrMapping/>
  </p:clrMapOvr>
  <p:transition spd="slow" advTm="25000">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4D39-6BD1-48D1-990C-D8A936EC9AF8}"/>
              </a:ext>
            </a:extLst>
          </p:cNvPr>
          <p:cNvSpPr>
            <a:spLocks noGrp="1"/>
          </p:cNvSpPr>
          <p:nvPr>
            <p:ph type="title"/>
          </p:nvPr>
        </p:nvSpPr>
        <p:spPr/>
        <p:txBody>
          <a:bodyPr>
            <a:normAutofit/>
          </a:bodyPr>
          <a:lstStyle/>
          <a:p>
            <a:r>
              <a:rPr lang="en-GB" dirty="0"/>
              <a:t>Examples of optional Z Clauses</a:t>
            </a:r>
          </a:p>
        </p:txBody>
      </p:sp>
      <p:graphicFrame>
        <p:nvGraphicFramePr>
          <p:cNvPr id="3" name="Table 5">
            <a:extLst>
              <a:ext uri="{FF2B5EF4-FFF2-40B4-BE49-F238E27FC236}">
                <a16:creationId xmlns:a16="http://schemas.microsoft.com/office/drawing/2014/main" id="{769ECA63-B0B7-46FE-A4EA-D1D58729AFE3}"/>
              </a:ext>
            </a:extLst>
          </p:cNvPr>
          <p:cNvGraphicFramePr>
            <a:graphicFrameLocks noGrp="1"/>
          </p:cNvGraphicFramePr>
          <p:nvPr/>
        </p:nvGraphicFramePr>
        <p:xfrm>
          <a:off x="550862" y="1406398"/>
          <a:ext cx="11090275" cy="4336121"/>
        </p:xfrm>
        <a:graphic>
          <a:graphicData uri="http://schemas.openxmlformats.org/drawingml/2006/table">
            <a:tbl>
              <a:tblPr firstRow="1" bandRow="1">
                <a:tableStyleId>{7E9639D4-E3E2-4D34-9284-5A2195B3D0D7}</a:tableStyleId>
              </a:tblPr>
              <a:tblGrid>
                <a:gridCol w="1884947">
                  <a:extLst>
                    <a:ext uri="{9D8B030D-6E8A-4147-A177-3AD203B41FA5}">
                      <a16:colId xmlns:a16="http://schemas.microsoft.com/office/drawing/2014/main" val="1127884261"/>
                    </a:ext>
                  </a:extLst>
                </a:gridCol>
                <a:gridCol w="9205328">
                  <a:extLst>
                    <a:ext uri="{9D8B030D-6E8A-4147-A177-3AD203B41FA5}">
                      <a16:colId xmlns:a16="http://schemas.microsoft.com/office/drawing/2014/main" val="3606943996"/>
                    </a:ext>
                  </a:extLst>
                </a:gridCol>
              </a:tblGrid>
              <a:tr h="313859">
                <a:tc>
                  <a:txBody>
                    <a:bodyPr/>
                    <a:lstStyle/>
                    <a:p>
                      <a:r>
                        <a:rPr lang="en-GB" sz="1600" dirty="0">
                          <a:solidFill>
                            <a:sysClr val="windowText" lastClr="000000"/>
                          </a:solidFill>
                          <a:latin typeface="Arial" panose="020B0604020202020204" pitchFamily="34" charset="0"/>
                          <a:cs typeface="Arial" panose="020B0604020202020204" pitchFamily="34" charset="0"/>
                        </a:rPr>
                        <a:t>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600">
                          <a:solidFill>
                            <a:sysClr val="windowText" lastClr="000000"/>
                          </a:solidFill>
                          <a:latin typeface="Arial" panose="020B0604020202020204" pitchFamily="34" charset="0"/>
                          <a:cs typeface="Arial" panose="020B0604020202020204" pitchFamily="34" charset="0"/>
                        </a:rPr>
                        <a:t>Explanation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758050182"/>
                  </a:ext>
                </a:extLst>
              </a:tr>
              <a:tr h="989501">
                <a:tc>
                  <a:txBody>
                    <a:bodyPr/>
                    <a:lstStyle/>
                    <a:p>
                      <a:r>
                        <a:rPr lang="en-GB" sz="1600" dirty="0">
                          <a:latin typeface="Arial" panose="020B0604020202020204" pitchFamily="34" charset="0"/>
                          <a:cs typeface="Arial" panose="020B0604020202020204" pitchFamily="34" charset="0"/>
                        </a:rPr>
                        <a:t>Z51 – Changes to Prices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Arial" panose="020B0604020202020204" pitchFamily="34" charset="0"/>
                          <a:ea typeface="+mn-ea"/>
                          <a:cs typeface="Arial" panose="020B0604020202020204" pitchFamily="34" charset="0"/>
                        </a:rPr>
                        <a:t>Used with Option A or B only.</a:t>
                      </a:r>
                    </a:p>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Arial" panose="020B0604020202020204" pitchFamily="34" charset="0"/>
                          <a:ea typeface="+mn-ea"/>
                          <a:cs typeface="Arial" panose="020B0604020202020204" pitchFamily="34" charset="0"/>
                        </a:rPr>
                        <a:t>Provides for an agreement between the </a:t>
                      </a:r>
                      <a:r>
                        <a:rPr lang="en-GB" sz="1600" i="1" kern="1200" dirty="0">
                          <a:solidFill>
                            <a:schemeClr val="tx1"/>
                          </a:solidFill>
                          <a:effectLst/>
                          <a:latin typeface="Arial" panose="020B0604020202020204" pitchFamily="34" charset="0"/>
                          <a:ea typeface="+mn-ea"/>
                          <a:cs typeface="Arial" panose="020B0604020202020204" pitchFamily="34" charset="0"/>
                        </a:rPr>
                        <a:t>Client </a:t>
                      </a:r>
                      <a:r>
                        <a:rPr lang="en-GB" sz="1600" i="0" kern="1200" dirty="0">
                          <a:solidFill>
                            <a:schemeClr val="tx1"/>
                          </a:solidFill>
                          <a:effectLst/>
                          <a:latin typeface="Arial" panose="020B0604020202020204" pitchFamily="34" charset="0"/>
                          <a:ea typeface="+mn-ea"/>
                          <a:cs typeface="Arial" panose="020B0604020202020204" pitchFamily="34" charset="0"/>
                        </a:rPr>
                        <a:t>and the </a:t>
                      </a:r>
                      <a:r>
                        <a:rPr lang="en-GB" sz="1600" i="1" kern="1200" dirty="0">
                          <a:solidFill>
                            <a:schemeClr val="tx1"/>
                          </a:solidFill>
                          <a:effectLst/>
                          <a:latin typeface="Arial" panose="020B0604020202020204" pitchFamily="34" charset="0"/>
                          <a:ea typeface="+mn-ea"/>
                          <a:cs typeface="Arial" panose="020B0604020202020204" pitchFamily="34" charset="0"/>
                        </a:rPr>
                        <a:t>Contractor </a:t>
                      </a:r>
                      <a:r>
                        <a:rPr lang="en-GB" sz="1600" i="0" kern="1200" dirty="0">
                          <a:solidFill>
                            <a:schemeClr val="tx1"/>
                          </a:solidFill>
                          <a:effectLst/>
                          <a:latin typeface="Arial" panose="020B0604020202020204" pitchFamily="34" charset="0"/>
                          <a:ea typeface="+mn-ea"/>
                          <a:cs typeface="Arial" panose="020B0604020202020204" pitchFamily="34" charset="0"/>
                        </a:rPr>
                        <a:t>to lower the prices.</a:t>
                      </a:r>
                    </a:p>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kern="1200" dirty="0">
                          <a:solidFill>
                            <a:schemeClr val="tx1"/>
                          </a:solidFill>
                          <a:effectLst/>
                          <a:latin typeface="Arial" panose="020B0604020202020204" pitchFamily="34" charset="0"/>
                          <a:ea typeface="+mn-ea"/>
                          <a:cs typeface="Arial" panose="020B0604020202020204" pitchFamily="34" charset="0"/>
                        </a:rPr>
                        <a:t>Failure to agree on a reduction to the prices will result in the </a:t>
                      </a:r>
                      <a:r>
                        <a:rPr lang="en-GB" sz="1600" i="1" kern="1200" dirty="0">
                          <a:solidFill>
                            <a:schemeClr val="tx1"/>
                          </a:solidFill>
                          <a:effectLst/>
                          <a:latin typeface="Arial" panose="020B0604020202020204" pitchFamily="34" charset="0"/>
                          <a:ea typeface="+mn-ea"/>
                          <a:cs typeface="Arial" panose="020B0604020202020204" pitchFamily="34" charset="0"/>
                        </a:rPr>
                        <a:t>Client </a:t>
                      </a:r>
                      <a:r>
                        <a:rPr lang="en-GB" sz="1600" i="0" kern="1200" dirty="0">
                          <a:solidFill>
                            <a:schemeClr val="tx1"/>
                          </a:solidFill>
                          <a:effectLst/>
                          <a:latin typeface="Arial" panose="020B0604020202020204" pitchFamily="34" charset="0"/>
                          <a:ea typeface="+mn-ea"/>
                          <a:cs typeface="Arial" panose="020B0604020202020204" pitchFamily="34" charset="0"/>
                        </a:rPr>
                        <a:t>being able to terminate the contract.</a:t>
                      </a:r>
                      <a:endParaRPr lang="en-GB" sz="16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0969244"/>
                  </a:ext>
                </a:extLst>
              </a:tr>
              <a:tr h="1266972">
                <a:tc>
                  <a:txBody>
                    <a:bodyPr/>
                    <a:lstStyle/>
                    <a:p>
                      <a:r>
                        <a:rPr lang="en-GB" sz="1600" kern="1200" dirty="0">
                          <a:solidFill>
                            <a:schemeClr val="tx1"/>
                          </a:solidFill>
                          <a:effectLst/>
                          <a:latin typeface="Arial" panose="020B0604020202020204" pitchFamily="34" charset="0"/>
                          <a:ea typeface="+mn-ea"/>
                          <a:cs typeface="Arial" panose="020B0604020202020204" pitchFamily="34" charset="0"/>
                        </a:rPr>
                        <a:t>Z54 – Extension to the Completion Date</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kern="1200">
                          <a:solidFill>
                            <a:schemeClr val="tx1"/>
                          </a:solidFill>
                          <a:effectLst/>
                          <a:latin typeface="Arial" panose="020B0604020202020204" pitchFamily="34" charset="0"/>
                          <a:ea typeface="+mn-ea"/>
                          <a:cs typeface="Arial" panose="020B0604020202020204" pitchFamily="34" charset="0"/>
                        </a:rPr>
                        <a:t>Used to permit changes to the Completion Date. Z54 is only to be included if an extension is an option.</a:t>
                      </a:r>
                      <a:endParaRPr lang="en-GB" sz="160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715785"/>
                  </a:ext>
                </a:extLst>
              </a:tr>
              <a:tr h="1667069">
                <a:tc>
                  <a:txBody>
                    <a:bodyPr/>
                    <a:lstStyle/>
                    <a:p>
                      <a:r>
                        <a:rPr lang="en-GB" sz="1600" kern="1200" dirty="0">
                          <a:solidFill>
                            <a:schemeClr val="tx1"/>
                          </a:solidFill>
                          <a:effectLst/>
                          <a:latin typeface="Arial" panose="020B0604020202020204" pitchFamily="34" charset="0"/>
                          <a:ea typeface="+mn-ea"/>
                          <a:cs typeface="Arial" panose="020B0604020202020204" pitchFamily="34" charset="0"/>
                        </a:rPr>
                        <a:t>Z55 – Payment of the </a:t>
                      </a:r>
                      <a:r>
                        <a:rPr lang="en-GB" sz="1600" i="1" kern="1200" dirty="0">
                          <a:solidFill>
                            <a:schemeClr val="tx1"/>
                          </a:solidFill>
                          <a:effectLst/>
                          <a:latin typeface="Arial" panose="020B0604020202020204" pitchFamily="34" charset="0"/>
                          <a:ea typeface="+mn-ea"/>
                          <a:cs typeface="Arial" panose="020B0604020202020204" pitchFamily="34" charset="0"/>
                        </a:rPr>
                        <a:t>Contractor’s </a:t>
                      </a:r>
                      <a:r>
                        <a:rPr lang="en-GB" sz="1600" i="0" kern="1200" dirty="0">
                          <a:solidFill>
                            <a:schemeClr val="tx1"/>
                          </a:solidFill>
                          <a:effectLst/>
                          <a:latin typeface="Arial" panose="020B0604020202020204" pitchFamily="34" charset="0"/>
                          <a:ea typeface="+mn-ea"/>
                          <a:cs typeface="Arial" panose="020B0604020202020204" pitchFamily="34" charset="0"/>
                        </a:rPr>
                        <a:t>share</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sz="1600" kern="1200" dirty="0">
                          <a:solidFill>
                            <a:schemeClr val="tx1"/>
                          </a:solidFill>
                          <a:effectLst/>
                          <a:latin typeface="Arial" panose="020B0604020202020204" pitchFamily="34" charset="0"/>
                          <a:ea typeface="+mn-ea"/>
                          <a:cs typeface="Arial" panose="020B0604020202020204" pitchFamily="34" charset="0"/>
                        </a:rPr>
                        <a:t>Used with Option C or D.</a:t>
                      </a:r>
                    </a:p>
                    <a:p>
                      <a:pPr marL="285750" indent="-285750">
                        <a:buFont typeface="Arial" panose="020B0604020202020204" pitchFamily="34" charset="0"/>
                        <a:buChar char="•"/>
                      </a:pPr>
                      <a:r>
                        <a:rPr lang="en-GB" sz="1600" kern="1200" dirty="0">
                          <a:solidFill>
                            <a:schemeClr val="tx1"/>
                          </a:solidFill>
                          <a:effectLst/>
                          <a:latin typeface="Arial" panose="020B0604020202020204" pitchFamily="34" charset="0"/>
                          <a:ea typeface="+mn-ea"/>
                          <a:cs typeface="Arial" panose="020B0604020202020204" pitchFamily="34" charset="0"/>
                        </a:rPr>
                        <a:t>Limits the amount to be paid to the </a:t>
                      </a:r>
                      <a:r>
                        <a:rPr lang="en-GB" sz="1600" i="1" kern="1200" dirty="0">
                          <a:solidFill>
                            <a:schemeClr val="tx1"/>
                          </a:solidFill>
                          <a:effectLst/>
                          <a:latin typeface="Arial" panose="020B0604020202020204" pitchFamily="34" charset="0"/>
                          <a:ea typeface="+mn-ea"/>
                          <a:cs typeface="Arial" panose="020B0604020202020204" pitchFamily="34" charset="0"/>
                        </a:rPr>
                        <a:t>Contractor </a:t>
                      </a:r>
                      <a:r>
                        <a:rPr lang="en-GB" sz="1600" i="0" kern="1200" dirty="0">
                          <a:solidFill>
                            <a:schemeClr val="tx1"/>
                          </a:solidFill>
                          <a:effectLst/>
                          <a:latin typeface="Arial" panose="020B0604020202020204" pitchFamily="34" charset="0"/>
                          <a:ea typeface="+mn-ea"/>
                          <a:cs typeface="Arial" panose="020B0604020202020204" pitchFamily="34" charset="0"/>
                        </a:rPr>
                        <a:t>to the difference between the Price for Work Done to Date and the Total of the Prices and the assessment of the </a:t>
                      </a:r>
                      <a:r>
                        <a:rPr lang="en-GB" sz="1600" i="1" kern="1200" dirty="0">
                          <a:solidFill>
                            <a:schemeClr val="tx1"/>
                          </a:solidFill>
                          <a:effectLst/>
                          <a:latin typeface="Arial" panose="020B0604020202020204" pitchFamily="34" charset="0"/>
                          <a:ea typeface="+mn-ea"/>
                          <a:cs typeface="Arial" panose="020B0604020202020204" pitchFamily="34" charset="0"/>
                        </a:rPr>
                        <a:t>Contractor’s </a:t>
                      </a:r>
                      <a:r>
                        <a:rPr lang="en-GB" sz="1600" i="0" kern="1200" dirty="0">
                          <a:solidFill>
                            <a:schemeClr val="tx1"/>
                          </a:solidFill>
                          <a:effectLst/>
                          <a:latin typeface="Arial" panose="020B0604020202020204" pitchFamily="34" charset="0"/>
                          <a:ea typeface="+mn-ea"/>
                          <a:cs typeface="Arial" panose="020B0604020202020204" pitchFamily="34" charset="0"/>
                        </a:rPr>
                        <a:t>share to which they are entitled which is assessed by the </a:t>
                      </a:r>
                      <a:r>
                        <a:rPr lang="en-GB" sz="1600" i="1" kern="1200" dirty="0">
                          <a:solidFill>
                            <a:schemeClr val="tx1"/>
                          </a:solidFill>
                          <a:effectLst/>
                          <a:latin typeface="Arial" panose="020B0604020202020204" pitchFamily="34" charset="0"/>
                          <a:ea typeface="+mn-ea"/>
                          <a:cs typeface="Arial" panose="020B0604020202020204" pitchFamily="34" charset="0"/>
                        </a:rPr>
                        <a:t>Project Manager.</a:t>
                      </a:r>
                      <a:endParaRPr lang="en-GB" sz="16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6058753"/>
                  </a:ext>
                </a:extLst>
              </a:tr>
            </a:tbl>
          </a:graphicData>
        </a:graphic>
      </p:graphicFrame>
    </p:spTree>
    <p:extLst>
      <p:ext uri="{BB962C8B-B14F-4D97-AF65-F5344CB8AC3E}">
        <p14:creationId xmlns:p14="http://schemas.microsoft.com/office/powerpoint/2010/main" val="3883491792"/>
      </p:ext>
    </p:extLst>
  </p:cSld>
  <p:clrMapOvr>
    <a:masterClrMapping/>
  </p:clrMapOvr>
  <p:transition spd="slow" advTm="69935">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3A54E33-5A1C-46C0-92F8-E607D059748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2" imgH="282" progId="TCLayout.ActiveDocument.1">
                  <p:embed/>
                </p:oleObj>
              </mc:Choice>
              <mc:Fallback>
                <p:oleObj name="think-cell Slide" r:id="rId4" imgW="282" imgH="282" progId="TCLayout.ActiveDocument.1">
                  <p:embed/>
                  <p:pic>
                    <p:nvPicPr>
                      <p:cNvPr id="3" name="Object 2" hidden="1">
                        <a:extLst>
                          <a:ext uri="{FF2B5EF4-FFF2-40B4-BE49-F238E27FC236}">
                            <a16:creationId xmlns:a16="http://schemas.microsoft.com/office/drawing/2014/main" id="{43A54E33-5A1C-46C0-92F8-E607D059748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C00AB3F4-AF49-4543-BC94-8FE2F744EB51}"/>
              </a:ext>
            </a:extLst>
          </p:cNvPr>
          <p:cNvSpPr>
            <a:spLocks noGrp="1"/>
          </p:cNvSpPr>
          <p:nvPr>
            <p:ph type="ctrTitle"/>
          </p:nvPr>
        </p:nvSpPr>
        <p:spPr/>
        <p:txBody>
          <a:bodyPr vert="horz"/>
          <a:lstStyle/>
          <a:p>
            <a:r>
              <a:rPr lang="en-GB" sz="3200" dirty="0"/>
              <a:t>Short form of contract</a:t>
            </a:r>
            <a:br>
              <a:rPr lang="en-GB" dirty="0"/>
            </a:br>
            <a:endParaRPr lang="en-GB" dirty="0"/>
          </a:p>
        </p:txBody>
      </p:sp>
    </p:spTree>
    <p:extLst>
      <p:ext uri="{BB962C8B-B14F-4D97-AF65-F5344CB8AC3E}">
        <p14:creationId xmlns:p14="http://schemas.microsoft.com/office/powerpoint/2010/main" val="1048700391"/>
      </p:ext>
    </p:extLst>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A3BA6-234E-460D-81C3-F76DFD197D54}"/>
              </a:ext>
            </a:extLst>
          </p:cNvPr>
          <p:cNvSpPr>
            <a:spLocks noGrp="1"/>
          </p:cNvSpPr>
          <p:nvPr>
            <p:ph type="title"/>
          </p:nvPr>
        </p:nvSpPr>
        <p:spPr/>
        <p:txBody>
          <a:bodyPr/>
          <a:lstStyle/>
          <a:p>
            <a:r>
              <a:rPr lang="en-GB" dirty="0"/>
              <a:t>National Highways NEC4 model contracts:</a:t>
            </a:r>
          </a:p>
        </p:txBody>
      </p:sp>
      <p:sp>
        <p:nvSpPr>
          <p:cNvPr id="3" name="Content Placeholder 2">
            <a:extLst>
              <a:ext uri="{FF2B5EF4-FFF2-40B4-BE49-F238E27FC236}">
                <a16:creationId xmlns:a16="http://schemas.microsoft.com/office/drawing/2014/main" id="{30A238BA-0684-4492-B75A-4F9BE18C82CC}"/>
              </a:ext>
            </a:extLst>
          </p:cNvPr>
          <p:cNvSpPr>
            <a:spLocks noGrp="1"/>
          </p:cNvSpPr>
          <p:nvPr>
            <p:ph sz="half" idx="1"/>
          </p:nvPr>
        </p:nvSpPr>
        <p:spPr>
          <a:xfrm>
            <a:off x="550863" y="1457934"/>
            <a:ext cx="5861367" cy="5240046"/>
          </a:xfrm>
        </p:spPr>
        <p:txBody>
          <a:bodyPr>
            <a:normAutofit fontScale="92500" lnSpcReduction="10000"/>
          </a:bodyPr>
          <a:lstStyle/>
          <a:p>
            <a:r>
              <a:rPr lang="en-GB" sz="1900" dirty="0">
                <a:solidFill>
                  <a:srgbClr val="002060"/>
                </a:solidFill>
              </a:rPr>
              <a:t>The short form contracts Engineering and Construction Short Contract (ECSC), Professional Services Short Contract (PSSC), Term Service Short Contract (TSSC) and Supply Short Contract (SSC) are alternatives to the ECC, PSC, TSC and SC are for straightforward </a:t>
            </a:r>
            <a:r>
              <a:rPr lang="en-GB" sz="1900" i="1" dirty="0">
                <a:solidFill>
                  <a:srgbClr val="002060"/>
                </a:solidFill>
              </a:rPr>
              <a:t>works/service/goods</a:t>
            </a:r>
            <a:r>
              <a:rPr lang="en-GB" sz="1900" dirty="0">
                <a:solidFill>
                  <a:srgbClr val="002060"/>
                </a:solidFill>
              </a:rPr>
              <a:t>. </a:t>
            </a:r>
          </a:p>
          <a:p>
            <a:r>
              <a:rPr lang="en-GB" sz="1900" dirty="0">
                <a:solidFill>
                  <a:srgbClr val="002060"/>
                </a:solidFill>
              </a:rPr>
              <a:t>The short form contracts are intended for </a:t>
            </a:r>
            <a:r>
              <a:rPr lang="en-GB" sz="1900" i="1" dirty="0">
                <a:solidFill>
                  <a:srgbClr val="002060"/>
                </a:solidFill>
              </a:rPr>
              <a:t>works/service/goods </a:t>
            </a:r>
            <a:r>
              <a:rPr lang="en-GB" sz="1900" dirty="0">
                <a:solidFill>
                  <a:srgbClr val="002060"/>
                </a:solidFill>
              </a:rPr>
              <a:t>that do not require sophisticated management techniques and impose only low risk on both </a:t>
            </a:r>
            <a:r>
              <a:rPr lang="en-GB" sz="1900" i="1" dirty="0">
                <a:solidFill>
                  <a:srgbClr val="002060"/>
                </a:solidFill>
              </a:rPr>
              <a:t>Client/Purchaser</a:t>
            </a:r>
            <a:r>
              <a:rPr lang="en-GB" sz="1900" dirty="0">
                <a:solidFill>
                  <a:srgbClr val="002060"/>
                </a:solidFill>
              </a:rPr>
              <a:t> and </a:t>
            </a:r>
            <a:r>
              <a:rPr lang="en-GB" sz="1900" i="1" dirty="0">
                <a:solidFill>
                  <a:srgbClr val="002060"/>
                </a:solidFill>
              </a:rPr>
              <a:t>Contractor/Consultant/Supplier</a:t>
            </a:r>
            <a:r>
              <a:rPr lang="en-GB" sz="1900" dirty="0">
                <a:solidFill>
                  <a:srgbClr val="002060"/>
                </a:solidFill>
              </a:rPr>
              <a:t>.</a:t>
            </a:r>
          </a:p>
          <a:p>
            <a:r>
              <a:rPr lang="en-GB" sz="1900" dirty="0">
                <a:solidFill>
                  <a:srgbClr val="002060"/>
                </a:solidFill>
              </a:rPr>
              <a:t>There are no Secondary Options.</a:t>
            </a:r>
          </a:p>
          <a:p>
            <a:r>
              <a:rPr lang="en-GB" sz="1900" dirty="0">
                <a:solidFill>
                  <a:srgbClr val="002060"/>
                </a:solidFill>
              </a:rPr>
              <a:t>Secondary Options required by National Highways for use in the short forms of contract are included as Z Clauses.</a:t>
            </a:r>
          </a:p>
          <a:p>
            <a:r>
              <a:rPr lang="en-GB" sz="1900" dirty="0">
                <a:solidFill>
                  <a:srgbClr val="002060"/>
                </a:solidFill>
              </a:rPr>
              <a:t>Standard National Highways Z Clauses are included as part of the </a:t>
            </a:r>
            <a:r>
              <a:rPr lang="en-GB" sz="1900" i="1" dirty="0">
                <a:solidFill>
                  <a:srgbClr val="002060"/>
                </a:solidFill>
              </a:rPr>
              <a:t>additional conditions of contract. </a:t>
            </a:r>
            <a:endParaRPr lang="en-GB" sz="1900" dirty="0">
              <a:solidFill>
                <a:srgbClr val="002060"/>
              </a:solidFill>
            </a:endParaRPr>
          </a:p>
          <a:p>
            <a:endParaRPr lang="en-GB" sz="1800" dirty="0">
              <a:solidFill>
                <a:srgbClr val="002060"/>
              </a:solidFill>
            </a:endParaRPr>
          </a:p>
          <a:p>
            <a:endParaRPr lang="en-GB" sz="1800" i="1" dirty="0">
              <a:solidFill>
                <a:srgbClr val="002060"/>
              </a:solidFill>
            </a:endParaRPr>
          </a:p>
        </p:txBody>
      </p:sp>
      <p:pic>
        <p:nvPicPr>
          <p:cNvPr id="4098" name="Picture 2" descr="NEC4: Engineering and Construction Short Contract">
            <a:extLst>
              <a:ext uri="{FF2B5EF4-FFF2-40B4-BE49-F238E27FC236}">
                <a16:creationId xmlns:a16="http://schemas.microsoft.com/office/drawing/2014/main" id="{B910D26B-C98E-4AFE-B586-63434C762C9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819034" y="1435776"/>
            <a:ext cx="1706298" cy="241441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NEC4: Term Service Short Contract">
            <a:extLst>
              <a:ext uri="{FF2B5EF4-FFF2-40B4-BE49-F238E27FC236}">
                <a16:creationId xmlns:a16="http://schemas.microsoft.com/office/drawing/2014/main" id="{BDAB829E-5567-4C5E-A852-7D03FDA7BC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7201" y="2157376"/>
            <a:ext cx="1712338" cy="242295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EC4: Professional Service Short Contract">
            <a:extLst>
              <a:ext uri="{FF2B5EF4-FFF2-40B4-BE49-F238E27FC236}">
                <a16:creationId xmlns:a16="http://schemas.microsoft.com/office/drawing/2014/main" id="{849478D3-C53A-4B7C-8B7C-4BAADE7321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9899" y="2878977"/>
            <a:ext cx="1712337" cy="2422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830400"/>
      </p:ext>
    </p:extLst>
  </p:cSld>
  <p:clrMapOvr>
    <a:masterClrMapping/>
  </p:clrMapOvr>
  <p:transition spd="slow" advTm="50635">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A3BA6-234E-460D-81C3-F76DFD197D54}"/>
              </a:ext>
            </a:extLst>
          </p:cNvPr>
          <p:cNvSpPr>
            <a:spLocks noGrp="1"/>
          </p:cNvSpPr>
          <p:nvPr>
            <p:ph type="title"/>
          </p:nvPr>
        </p:nvSpPr>
        <p:spPr/>
        <p:txBody>
          <a:bodyPr/>
          <a:lstStyle/>
          <a:p>
            <a:r>
              <a:rPr lang="en-GB" dirty="0"/>
              <a:t>Short form contracts – Main Options</a:t>
            </a:r>
          </a:p>
        </p:txBody>
      </p:sp>
      <p:sp>
        <p:nvSpPr>
          <p:cNvPr id="3" name="Content Placeholder 2">
            <a:extLst>
              <a:ext uri="{FF2B5EF4-FFF2-40B4-BE49-F238E27FC236}">
                <a16:creationId xmlns:a16="http://schemas.microsoft.com/office/drawing/2014/main" id="{30A238BA-0684-4492-B75A-4F9BE18C82CC}"/>
              </a:ext>
            </a:extLst>
          </p:cNvPr>
          <p:cNvSpPr>
            <a:spLocks noGrp="1"/>
          </p:cNvSpPr>
          <p:nvPr>
            <p:ph sz="half" idx="1"/>
          </p:nvPr>
        </p:nvSpPr>
        <p:spPr/>
        <p:txBody>
          <a:bodyPr>
            <a:normAutofit/>
          </a:bodyPr>
          <a:lstStyle/>
          <a:p>
            <a:r>
              <a:rPr lang="en-GB" sz="1800" dirty="0">
                <a:solidFill>
                  <a:srgbClr val="002060"/>
                </a:solidFill>
              </a:rPr>
              <a:t>The ECSC is used for physical engineering or construction work on projects.</a:t>
            </a:r>
          </a:p>
          <a:p>
            <a:r>
              <a:rPr lang="en-GB" sz="1800" dirty="0">
                <a:solidFill>
                  <a:srgbClr val="002060"/>
                </a:solidFill>
              </a:rPr>
              <a:t>The PSSC is used for the provision of professional services such as design or advice.</a:t>
            </a:r>
          </a:p>
          <a:p>
            <a:r>
              <a:rPr lang="en-GB" sz="1800" dirty="0">
                <a:solidFill>
                  <a:srgbClr val="002060"/>
                </a:solidFill>
              </a:rPr>
              <a:t>The TSSC is used to maintain an asset with only a modest amount of improvement of “betterment” through renewal and replacement, either as part of the main </a:t>
            </a:r>
            <a:r>
              <a:rPr lang="en-GB" sz="1800" i="1" dirty="0">
                <a:solidFill>
                  <a:srgbClr val="002060"/>
                </a:solidFill>
              </a:rPr>
              <a:t>service</a:t>
            </a:r>
            <a:r>
              <a:rPr lang="en-GB" sz="1800" dirty="0">
                <a:solidFill>
                  <a:srgbClr val="002060"/>
                </a:solidFill>
              </a:rPr>
              <a:t> or </a:t>
            </a:r>
            <a:r>
              <a:rPr lang="en-GB" sz="1800" i="1" dirty="0">
                <a:solidFill>
                  <a:srgbClr val="002060"/>
                </a:solidFill>
              </a:rPr>
              <a:t>service</a:t>
            </a:r>
            <a:r>
              <a:rPr lang="en-GB" sz="1800" dirty="0">
                <a:solidFill>
                  <a:srgbClr val="002060"/>
                </a:solidFill>
              </a:rPr>
              <a:t> under the Task Order provision which is a feature of the TSSC. </a:t>
            </a:r>
          </a:p>
          <a:p>
            <a:r>
              <a:rPr lang="en-GB" sz="1800" dirty="0">
                <a:solidFill>
                  <a:srgbClr val="002060"/>
                </a:solidFill>
              </a:rPr>
              <a:t>The SSC is used to provide </a:t>
            </a:r>
            <a:r>
              <a:rPr lang="en-GB" sz="1800" i="1" dirty="0">
                <a:solidFill>
                  <a:srgbClr val="002060"/>
                </a:solidFill>
              </a:rPr>
              <a:t>goods and services.</a:t>
            </a:r>
          </a:p>
          <a:p>
            <a:endParaRPr lang="en-GB" sz="1800" dirty="0">
              <a:solidFill>
                <a:srgbClr val="002060"/>
              </a:solidFill>
            </a:endParaRPr>
          </a:p>
          <a:p>
            <a:endParaRPr lang="en-GB" sz="1800" i="1" dirty="0">
              <a:solidFill>
                <a:srgbClr val="002060"/>
              </a:solidFill>
            </a:endParaRPr>
          </a:p>
        </p:txBody>
      </p:sp>
      <p:pic>
        <p:nvPicPr>
          <p:cNvPr id="5" name="Picture 2" descr="NEC4: Engineering and Construction Short Contract">
            <a:extLst>
              <a:ext uri="{FF2B5EF4-FFF2-40B4-BE49-F238E27FC236}">
                <a16:creationId xmlns:a16="http://schemas.microsoft.com/office/drawing/2014/main" id="{08CFF14E-9362-46BF-B25A-4BACA75C02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034" y="1435776"/>
            <a:ext cx="1706298" cy="24144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NEC4: Term Service Short Contract">
            <a:extLst>
              <a:ext uri="{FF2B5EF4-FFF2-40B4-BE49-F238E27FC236}">
                <a16:creationId xmlns:a16="http://schemas.microsoft.com/office/drawing/2014/main" id="{F3FFB65B-8928-4585-B485-A42EDCF369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7201" y="2157376"/>
            <a:ext cx="1712338" cy="24229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NEC4: Professional Service Short Contract">
            <a:extLst>
              <a:ext uri="{FF2B5EF4-FFF2-40B4-BE49-F238E27FC236}">
                <a16:creationId xmlns:a16="http://schemas.microsoft.com/office/drawing/2014/main" id="{672D4657-3318-45E2-8CA5-ED81D5E12D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9899" y="2878977"/>
            <a:ext cx="1712337" cy="2422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874793"/>
      </p:ext>
    </p:extLst>
  </p:cSld>
  <p:clrMapOvr>
    <a:masterClrMapping/>
  </p:clrMapOvr>
  <p:transition spd="slow">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A3BA6-234E-460D-81C3-F76DFD197D54}"/>
              </a:ext>
            </a:extLst>
          </p:cNvPr>
          <p:cNvSpPr>
            <a:spLocks noGrp="1"/>
          </p:cNvSpPr>
          <p:nvPr>
            <p:ph type="title"/>
          </p:nvPr>
        </p:nvSpPr>
        <p:spPr/>
        <p:txBody>
          <a:bodyPr/>
          <a:lstStyle/>
          <a:p>
            <a:r>
              <a:rPr lang="en-GB" dirty="0"/>
              <a:t>Short form contracts – Main Options</a:t>
            </a:r>
          </a:p>
        </p:txBody>
      </p:sp>
      <p:sp>
        <p:nvSpPr>
          <p:cNvPr id="3" name="Content Placeholder 2">
            <a:extLst>
              <a:ext uri="{FF2B5EF4-FFF2-40B4-BE49-F238E27FC236}">
                <a16:creationId xmlns:a16="http://schemas.microsoft.com/office/drawing/2014/main" id="{30A238BA-0684-4492-B75A-4F9BE18C82CC}"/>
              </a:ext>
            </a:extLst>
          </p:cNvPr>
          <p:cNvSpPr>
            <a:spLocks noGrp="1"/>
          </p:cNvSpPr>
          <p:nvPr>
            <p:ph sz="half" idx="1"/>
          </p:nvPr>
        </p:nvSpPr>
        <p:spPr/>
        <p:txBody>
          <a:bodyPr>
            <a:normAutofit/>
          </a:bodyPr>
          <a:lstStyle/>
          <a:p>
            <a:r>
              <a:rPr lang="en-GB" sz="1800" dirty="0">
                <a:solidFill>
                  <a:srgbClr val="002060"/>
                </a:solidFill>
              </a:rPr>
              <a:t>The short form contracts do not have a choice of Main Options. ECSC, PSSC and TSSC use a Price List which can be used in two ways:</a:t>
            </a:r>
          </a:p>
          <a:p>
            <a:pPr lvl="1"/>
            <a:r>
              <a:rPr lang="en-GB" sz="1800" dirty="0">
                <a:solidFill>
                  <a:srgbClr val="002060"/>
                </a:solidFill>
              </a:rPr>
              <a:t>lump sum price for each item payable once it is complete, or </a:t>
            </a:r>
          </a:p>
          <a:p>
            <a:pPr lvl="1"/>
            <a:r>
              <a:rPr lang="en-GB" sz="1800" dirty="0">
                <a:solidFill>
                  <a:srgbClr val="002060"/>
                </a:solidFill>
              </a:rPr>
              <a:t>the actual measurement of those items with quantities (which can include units of time). </a:t>
            </a:r>
          </a:p>
          <a:p>
            <a:r>
              <a:rPr lang="en-GB" sz="1800" dirty="0">
                <a:solidFill>
                  <a:srgbClr val="002060"/>
                </a:solidFill>
              </a:rPr>
              <a:t>In addition to the above, the PSSC includes a provision for paying the </a:t>
            </a:r>
            <a:r>
              <a:rPr lang="en-GB" sz="1800" i="1" dirty="0">
                <a:solidFill>
                  <a:srgbClr val="002060"/>
                </a:solidFill>
              </a:rPr>
              <a:t>Consultant </a:t>
            </a:r>
            <a:r>
              <a:rPr lang="en-GB" sz="1800" dirty="0">
                <a:solidFill>
                  <a:srgbClr val="002060"/>
                </a:solidFill>
              </a:rPr>
              <a:t>for the hours worked using tendered rates. </a:t>
            </a:r>
          </a:p>
          <a:p>
            <a:r>
              <a:rPr lang="en-GB" sz="1800" dirty="0">
                <a:solidFill>
                  <a:srgbClr val="002060"/>
                </a:solidFill>
              </a:rPr>
              <a:t>The SSC uses a lump sum price for each item payable once it is complete/delivered.</a:t>
            </a:r>
          </a:p>
          <a:p>
            <a:endParaRPr lang="en-GB" sz="1800" dirty="0">
              <a:solidFill>
                <a:srgbClr val="002060"/>
              </a:solidFill>
            </a:endParaRPr>
          </a:p>
          <a:p>
            <a:endParaRPr lang="en-GB" sz="1800" i="1" dirty="0">
              <a:solidFill>
                <a:srgbClr val="002060"/>
              </a:solidFill>
            </a:endParaRPr>
          </a:p>
        </p:txBody>
      </p:sp>
      <p:pic>
        <p:nvPicPr>
          <p:cNvPr id="5" name="Picture 2" descr="NEC4: Engineering and Construction Short Contract">
            <a:extLst>
              <a:ext uri="{FF2B5EF4-FFF2-40B4-BE49-F238E27FC236}">
                <a16:creationId xmlns:a16="http://schemas.microsoft.com/office/drawing/2014/main" id="{08CFF14E-9362-46BF-B25A-4BACA75C02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034" y="1435776"/>
            <a:ext cx="1706298" cy="24144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NEC4: Term Service Short Contract">
            <a:extLst>
              <a:ext uri="{FF2B5EF4-FFF2-40B4-BE49-F238E27FC236}">
                <a16:creationId xmlns:a16="http://schemas.microsoft.com/office/drawing/2014/main" id="{F3FFB65B-8928-4585-B485-A42EDCF369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7201" y="2157376"/>
            <a:ext cx="1712338" cy="24229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NEC4: Professional Service Short Contract">
            <a:extLst>
              <a:ext uri="{FF2B5EF4-FFF2-40B4-BE49-F238E27FC236}">
                <a16:creationId xmlns:a16="http://schemas.microsoft.com/office/drawing/2014/main" id="{672D4657-3318-45E2-8CA5-ED81D5E12D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9899" y="2878977"/>
            <a:ext cx="1712337" cy="2422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382941"/>
      </p:ext>
    </p:extLst>
  </p:cSld>
  <p:clrMapOvr>
    <a:masterClrMapping/>
  </p:clrMapOvr>
  <p:transition spd="slow">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348CA7-82FF-431D-B47D-03BEBDC093A3}"/>
              </a:ext>
            </a:extLst>
          </p:cNvPr>
          <p:cNvSpPr/>
          <p:nvPr/>
        </p:nvSpPr>
        <p:spPr>
          <a:xfrm>
            <a:off x="871751" y="1307329"/>
            <a:ext cx="9824285" cy="18481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The contract comprises of a series of simplified templates to document the Contract Data and Scope.</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The short form of contract also uses a simplified set of </a:t>
            </a:r>
            <a:r>
              <a:rPr lang="en-GB" sz="2000" i="1" dirty="0">
                <a:solidFill>
                  <a:srgbClr val="002060"/>
                </a:solidFill>
                <a:latin typeface="Arial" panose="020B0604020202020204" pitchFamily="34" charset="0"/>
                <a:cs typeface="Arial" panose="020B0604020202020204" pitchFamily="34" charset="0"/>
              </a:rPr>
              <a:t>conditions of contract</a:t>
            </a:r>
            <a:r>
              <a:rPr lang="en-GB" sz="2000" dirty="0">
                <a:solidFill>
                  <a:srgbClr val="002060"/>
                </a:solidFill>
                <a:latin typeface="Arial" panose="020B0604020202020204" pitchFamily="34" charset="0"/>
                <a:cs typeface="Arial" panose="020B0604020202020204" pitchFamily="34" charset="0"/>
              </a:rPr>
              <a:t>.</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National Highways model contract documents include a Scope, Form of Agreement and Contract Data which also include project specific details. </a:t>
            </a:r>
          </a:p>
          <a:p>
            <a:pPr marL="342900" indent="-342900">
              <a:spcBef>
                <a:spcPts val="600"/>
              </a:spcBef>
              <a:spcAft>
                <a:spcPts val="1200"/>
              </a:spcAft>
              <a:buClr>
                <a:srgbClr val="008BCB"/>
              </a:buClr>
              <a:buFont typeface="Wingdings" panose="05000000000000000000" pitchFamily="2" charset="2"/>
              <a:buChar char="§"/>
            </a:pPr>
            <a:endParaRPr lang="en-GB" dirty="0">
              <a:solidFill>
                <a:srgbClr val="002060"/>
              </a:solidFill>
              <a:latin typeface="Arial"/>
              <a:cs typeface="Arial"/>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a:cs typeface="Arial"/>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a:cs typeface="Arial"/>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a:cs typeface="Arial"/>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a:cs typeface="Arial"/>
            </a:endParaRPr>
          </a:p>
        </p:txBody>
      </p:sp>
      <p:sp>
        <p:nvSpPr>
          <p:cNvPr id="17" name="Title 1">
            <a:extLst>
              <a:ext uri="{FF2B5EF4-FFF2-40B4-BE49-F238E27FC236}">
                <a16:creationId xmlns:a16="http://schemas.microsoft.com/office/drawing/2014/main" id="{82346B97-026F-4924-A212-0EC0190E1748}"/>
              </a:ext>
            </a:extLst>
          </p:cNvPr>
          <p:cNvSpPr txBox="1">
            <a:spLocks/>
          </p:cNvSpPr>
          <p:nvPr/>
        </p:nvSpPr>
        <p:spPr>
          <a:xfrm>
            <a:off x="550863" y="165328"/>
            <a:ext cx="11090275" cy="942382"/>
          </a:xfrm>
          <a:prstGeom prst="rect">
            <a:avLst/>
          </a:prstGeom>
        </p:spPr>
        <p:txBody>
          <a:bodyPr lIns="91440" tIns="45720" rIns="91440" bIns="45720" anchor="ctr">
            <a:normAutofit/>
          </a:bodyPr>
          <a:lstStyle>
            <a:lvl1pPr algn="l" defTabSz="914354" rtl="0" eaLnBrk="1" latinLnBrk="0" hangingPunct="1">
              <a:lnSpc>
                <a:spcPct val="90000"/>
              </a:lnSpc>
              <a:spcBef>
                <a:spcPct val="0"/>
              </a:spcBef>
              <a:buNone/>
              <a:defRPr sz="3200" b="1" kern="1200">
                <a:solidFill>
                  <a:srgbClr val="002E5F"/>
                </a:solidFill>
                <a:latin typeface="Arial" panose="020B0604020202020204" pitchFamily="34" charset="0"/>
                <a:ea typeface="+mj-ea"/>
                <a:cs typeface="Arial" panose="020B0604020202020204" pitchFamily="34" charset="0"/>
              </a:defRPr>
            </a:lvl1pPr>
          </a:lstStyle>
          <a:p>
            <a:r>
              <a:rPr lang="en-GB" dirty="0">
                <a:latin typeface="Arial"/>
                <a:cs typeface="Arial"/>
              </a:rPr>
              <a:t>Short form contracts structure</a:t>
            </a:r>
          </a:p>
        </p:txBody>
      </p:sp>
    </p:spTree>
    <p:extLst>
      <p:ext uri="{BB962C8B-B14F-4D97-AF65-F5344CB8AC3E}">
        <p14:creationId xmlns:p14="http://schemas.microsoft.com/office/powerpoint/2010/main" val="621981906"/>
      </p:ext>
    </p:extLst>
  </p:cSld>
  <p:clrMapOvr>
    <a:masterClrMapping/>
  </p:clrMapOvr>
  <p:transition spd="slow">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82346B97-026F-4924-A212-0EC0190E1748}"/>
              </a:ext>
            </a:extLst>
          </p:cNvPr>
          <p:cNvSpPr txBox="1">
            <a:spLocks/>
          </p:cNvSpPr>
          <p:nvPr/>
        </p:nvSpPr>
        <p:spPr>
          <a:xfrm>
            <a:off x="550863" y="165328"/>
            <a:ext cx="11090275" cy="942382"/>
          </a:xfrm>
          <a:prstGeom prst="rect">
            <a:avLst/>
          </a:prstGeom>
        </p:spPr>
        <p:txBody>
          <a:bodyPr lIns="91440" tIns="45720" rIns="91440" bIns="45720" anchor="ctr">
            <a:normAutofit lnSpcReduction="10000"/>
          </a:bodyPr>
          <a:lstStyle>
            <a:lvl1pPr algn="l" defTabSz="914354" rtl="0" eaLnBrk="1" latinLnBrk="0" hangingPunct="1">
              <a:lnSpc>
                <a:spcPct val="90000"/>
              </a:lnSpc>
              <a:spcBef>
                <a:spcPct val="0"/>
              </a:spcBef>
              <a:buNone/>
              <a:defRPr sz="3200" b="1" kern="1200">
                <a:solidFill>
                  <a:srgbClr val="002E5F"/>
                </a:solidFill>
                <a:latin typeface="Arial" panose="020B0604020202020204" pitchFamily="34" charset="0"/>
                <a:ea typeface="+mj-ea"/>
                <a:cs typeface="Arial" panose="020B0604020202020204" pitchFamily="34" charset="0"/>
              </a:defRPr>
            </a:lvl1pPr>
          </a:lstStyle>
          <a:p>
            <a:r>
              <a:rPr lang="en-GB" dirty="0"/>
              <a:t>National Highways NEC4 short form contract structure: ECSC, PSSC, TSSC and SSC</a:t>
            </a:r>
            <a:endParaRPr lang="en-GB" dirty="0">
              <a:latin typeface="Arial"/>
              <a:cs typeface="Arial"/>
            </a:endParaRPr>
          </a:p>
        </p:txBody>
      </p:sp>
      <p:graphicFrame>
        <p:nvGraphicFramePr>
          <p:cNvPr id="4" name="Table 17">
            <a:extLst>
              <a:ext uri="{FF2B5EF4-FFF2-40B4-BE49-F238E27FC236}">
                <a16:creationId xmlns:a16="http://schemas.microsoft.com/office/drawing/2014/main" id="{B3312EB1-3AA9-9F62-2652-BF63C7913B91}"/>
              </a:ext>
            </a:extLst>
          </p:cNvPr>
          <p:cNvGraphicFramePr>
            <a:graphicFrameLocks noGrp="1"/>
          </p:cNvGraphicFramePr>
          <p:nvPr/>
        </p:nvGraphicFramePr>
        <p:xfrm>
          <a:off x="603106" y="1449388"/>
          <a:ext cx="10321203" cy="4084320"/>
        </p:xfrm>
        <a:graphic>
          <a:graphicData uri="http://schemas.openxmlformats.org/drawingml/2006/table">
            <a:tbl>
              <a:tblPr firstRow="1" bandRow="1">
                <a:tableStyleId>{7E9639D4-E3E2-4D34-9284-5A2195B3D0D7}</a:tableStyleId>
              </a:tblPr>
              <a:tblGrid>
                <a:gridCol w="2455000">
                  <a:extLst>
                    <a:ext uri="{9D8B030D-6E8A-4147-A177-3AD203B41FA5}">
                      <a16:colId xmlns:a16="http://schemas.microsoft.com/office/drawing/2014/main" val="471172683"/>
                    </a:ext>
                  </a:extLst>
                </a:gridCol>
                <a:gridCol w="7866203">
                  <a:extLst>
                    <a:ext uri="{9D8B030D-6E8A-4147-A177-3AD203B41FA5}">
                      <a16:colId xmlns:a16="http://schemas.microsoft.com/office/drawing/2014/main" val="3074844806"/>
                    </a:ext>
                  </a:extLst>
                </a:gridCol>
              </a:tblGrid>
              <a:tr h="304527">
                <a:tc>
                  <a:txBody>
                    <a:bodyPr/>
                    <a:lstStyle/>
                    <a:p>
                      <a:r>
                        <a:rPr lang="en-GB" sz="1600" dirty="0">
                          <a:solidFill>
                            <a:sysClr val="windowText" lastClr="000000"/>
                          </a:solidFill>
                          <a:latin typeface="Arial" panose="020B0604020202020204" pitchFamily="34" charset="0"/>
                          <a:cs typeface="Arial" panose="020B0604020202020204" pitchFamily="34" charset="0"/>
                        </a:rPr>
                        <a:t>Contract Documents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600">
                          <a:solidFill>
                            <a:sysClr val="windowText" lastClr="000000"/>
                          </a:solidFill>
                          <a:latin typeface="Arial" panose="020B0604020202020204" pitchFamily="34" charset="0"/>
                          <a:cs typeface="Arial" panose="020B0604020202020204" pitchFamily="34" charset="0"/>
                        </a:rPr>
                        <a:t>Detail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141001633"/>
                  </a:ext>
                </a:extLst>
              </a:tr>
              <a:tr h="633346">
                <a:tc>
                  <a:txBody>
                    <a:bodyPr/>
                    <a:lstStyle/>
                    <a:p>
                      <a:r>
                        <a:rPr lang="en-GB" sz="1800" dirty="0">
                          <a:solidFill>
                            <a:schemeClr val="tx1"/>
                          </a:solidFill>
                          <a:latin typeface="Arial" panose="020B0604020202020204" pitchFamily="34" charset="0"/>
                          <a:cs typeface="Arial" panose="020B0604020202020204" pitchFamily="34" charset="0"/>
                        </a:rPr>
                        <a:t>Form of Agreement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GB" sz="1800" b="0" dirty="0">
                          <a:solidFill>
                            <a:schemeClr val="tx1"/>
                          </a:solidFill>
                          <a:latin typeface="Arial" panose="020B0604020202020204" pitchFamily="34" charset="0"/>
                          <a:cs typeface="Arial" panose="020B0604020202020204" pitchFamily="34" charset="0"/>
                        </a:rPr>
                        <a:t>The Form of Agreement</a:t>
                      </a:r>
                      <a:r>
                        <a:rPr lang="en-GB" sz="1800" b="1" dirty="0">
                          <a:solidFill>
                            <a:schemeClr val="tx1"/>
                          </a:solidFill>
                          <a:latin typeface="Arial" panose="020B0604020202020204" pitchFamily="34" charset="0"/>
                          <a:cs typeface="Arial" panose="020B0604020202020204" pitchFamily="34" charset="0"/>
                        </a:rPr>
                        <a:t> </a:t>
                      </a:r>
                      <a:r>
                        <a:rPr lang="en-GB" sz="1800" dirty="0">
                          <a:solidFill>
                            <a:schemeClr val="tx1"/>
                          </a:solidFill>
                          <a:latin typeface="Arial" panose="020B0604020202020204" pitchFamily="34" charset="0"/>
                          <a:cs typeface="Arial" panose="020B0604020202020204" pitchFamily="34" charset="0"/>
                        </a:rPr>
                        <a:t>summarises the contract. It states all documents contained in the contract, and is signed by the Parties.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4649047"/>
                  </a:ext>
                </a:extLst>
              </a:tr>
              <a:tr h="633346">
                <a:tc>
                  <a:txBody>
                    <a:bodyPr/>
                    <a:lstStyle/>
                    <a:p>
                      <a:r>
                        <a:rPr lang="en-GB" sz="1800" dirty="0">
                          <a:solidFill>
                            <a:schemeClr val="tx1"/>
                          </a:solidFill>
                          <a:latin typeface="Arial" panose="020B0604020202020204" pitchFamily="34" charset="0"/>
                          <a:cs typeface="Arial" panose="020B0604020202020204" pitchFamily="34" charset="0"/>
                        </a:rPr>
                        <a:t>NEC4 published contract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a:solidFill>
                            <a:schemeClr val="tx1"/>
                          </a:solidFill>
                          <a:latin typeface="Arial" panose="020B0604020202020204" pitchFamily="34" charset="0"/>
                          <a:cs typeface="Arial" panose="020B0604020202020204" pitchFamily="34" charset="0"/>
                        </a:rPr>
                        <a:t>The NEC4 published contract contains the core clauses of the contract, which form part of the </a:t>
                      </a:r>
                      <a:r>
                        <a:rPr lang="en-GB" sz="1800" i="1" dirty="0">
                          <a:solidFill>
                            <a:schemeClr val="tx1"/>
                          </a:solidFill>
                          <a:latin typeface="Arial" panose="020B0604020202020204" pitchFamily="34" charset="0"/>
                          <a:cs typeface="Arial" panose="020B0604020202020204" pitchFamily="34" charset="0"/>
                        </a:rPr>
                        <a:t>conditions of contract</a:t>
                      </a:r>
                      <a:r>
                        <a:rPr lang="en-GB" sz="1800" dirty="0">
                          <a:solidFill>
                            <a:schemeClr val="tx1"/>
                          </a:solidFill>
                          <a:latin typeface="Arial" panose="020B060402020202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3892638"/>
                  </a:ext>
                </a:extLst>
              </a:tr>
              <a:tr h="633346">
                <a:tc>
                  <a:txBody>
                    <a:bodyPr/>
                    <a:lstStyle/>
                    <a:p>
                      <a:r>
                        <a:rPr lang="en-GB" sz="1800" dirty="0">
                          <a:solidFill>
                            <a:schemeClr val="tx1"/>
                          </a:solidFill>
                          <a:latin typeface="Arial" panose="020B0604020202020204" pitchFamily="34" charset="0"/>
                          <a:cs typeface="Arial" panose="020B0604020202020204" pitchFamily="34" charset="0"/>
                        </a:rPr>
                        <a:t>Contract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a:solidFill>
                            <a:schemeClr val="tx1"/>
                          </a:solidFill>
                          <a:latin typeface="Arial" panose="020B0604020202020204" pitchFamily="34" charset="0"/>
                          <a:cs typeface="Arial" panose="020B0604020202020204" pitchFamily="34" charset="0"/>
                        </a:rPr>
                        <a:t>Including the </a:t>
                      </a:r>
                      <a:r>
                        <a:rPr lang="en-GB" sz="1800" i="1" dirty="0">
                          <a:solidFill>
                            <a:schemeClr val="tx1"/>
                          </a:solidFill>
                          <a:latin typeface="Arial" panose="020B0604020202020204" pitchFamily="34" charset="0"/>
                          <a:cs typeface="Arial" panose="020B0604020202020204" pitchFamily="34" charset="0"/>
                        </a:rPr>
                        <a:t>Client’s/Purchaser’s</a:t>
                      </a:r>
                      <a:r>
                        <a:rPr lang="en-GB" sz="1800" dirty="0">
                          <a:solidFill>
                            <a:schemeClr val="tx1"/>
                          </a:solidFill>
                          <a:latin typeface="Arial" panose="020B0604020202020204" pitchFamily="34" charset="0"/>
                          <a:cs typeface="Arial" panose="020B0604020202020204" pitchFamily="34" charset="0"/>
                        </a:rPr>
                        <a:t> Contract Data, the </a:t>
                      </a:r>
                      <a:r>
                        <a:rPr lang="en-GB" sz="1800" i="1" dirty="0">
                          <a:solidFill>
                            <a:schemeClr val="tx1"/>
                          </a:solidFill>
                          <a:latin typeface="Arial" panose="020B0604020202020204" pitchFamily="34" charset="0"/>
                          <a:cs typeface="Arial" panose="020B0604020202020204" pitchFamily="34" charset="0"/>
                        </a:rPr>
                        <a:t>Contractor’s/Consultant’s/Supplier’s </a:t>
                      </a:r>
                      <a:r>
                        <a:rPr lang="en-GB" sz="1800" i="0" dirty="0">
                          <a:solidFill>
                            <a:schemeClr val="tx1"/>
                          </a:solidFill>
                          <a:latin typeface="Arial" panose="020B0604020202020204" pitchFamily="34" charset="0"/>
                          <a:cs typeface="Arial" panose="020B0604020202020204" pitchFamily="34" charset="0"/>
                        </a:rPr>
                        <a:t>Contract Data and any additional Z Clauses</a:t>
                      </a:r>
                      <a:endParaRPr lang="en-GB" sz="1800" i="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6979172"/>
                  </a:ext>
                </a:extLst>
              </a:tr>
              <a:tr h="633346">
                <a:tc>
                  <a:txBody>
                    <a:bodyPr/>
                    <a:lstStyle/>
                    <a:p>
                      <a:r>
                        <a:rPr lang="en-GB" sz="1800">
                          <a:solidFill>
                            <a:schemeClr val="tx1"/>
                          </a:solidFill>
                          <a:latin typeface="Arial" panose="020B0604020202020204" pitchFamily="34" charset="0"/>
                          <a:cs typeface="Arial" panose="020B0604020202020204" pitchFamily="34" charset="0"/>
                        </a:rPr>
                        <a:t>Scope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GB" sz="1800" dirty="0">
                          <a:solidFill>
                            <a:schemeClr val="tx1"/>
                          </a:solidFill>
                          <a:latin typeface="Arial" panose="020B0604020202020204" pitchFamily="34" charset="0"/>
                          <a:cs typeface="Arial" panose="020B0604020202020204" pitchFamily="34" charset="0"/>
                        </a:rPr>
                        <a:t>The </a:t>
                      </a:r>
                      <a:r>
                        <a:rPr lang="en-GB" sz="1800" b="0" dirty="0">
                          <a:solidFill>
                            <a:schemeClr val="tx1"/>
                          </a:solidFill>
                          <a:latin typeface="Arial" panose="020B0604020202020204" pitchFamily="34" charset="0"/>
                          <a:cs typeface="Arial" panose="020B0604020202020204" pitchFamily="34" charset="0"/>
                        </a:rPr>
                        <a:t>Scope and its Annexes</a:t>
                      </a:r>
                      <a:r>
                        <a:rPr lang="en-GB" sz="1800" b="1" dirty="0">
                          <a:solidFill>
                            <a:schemeClr val="tx1"/>
                          </a:solidFill>
                          <a:latin typeface="Arial" panose="020B0604020202020204" pitchFamily="34" charset="0"/>
                          <a:cs typeface="Arial" panose="020B0604020202020204" pitchFamily="34" charset="0"/>
                        </a:rPr>
                        <a:t> </a:t>
                      </a:r>
                      <a:r>
                        <a:rPr lang="en-GB" sz="1800" dirty="0">
                          <a:solidFill>
                            <a:schemeClr val="tx1"/>
                          </a:solidFill>
                          <a:latin typeface="Arial" panose="020B0604020202020204" pitchFamily="34" charset="0"/>
                          <a:cs typeface="Arial" panose="020B0604020202020204" pitchFamily="34" charset="0"/>
                        </a:rPr>
                        <a:t>describe the </a:t>
                      </a:r>
                      <a:r>
                        <a:rPr lang="en-GB" sz="1800" i="1" dirty="0">
                          <a:solidFill>
                            <a:schemeClr val="tx1"/>
                          </a:solidFill>
                          <a:latin typeface="Arial" panose="020B0604020202020204" pitchFamily="34" charset="0"/>
                          <a:cs typeface="Arial" panose="020B0604020202020204" pitchFamily="34" charset="0"/>
                        </a:rPr>
                        <a:t>works </a:t>
                      </a:r>
                      <a:r>
                        <a:rPr lang="en-GB" sz="1800" i="0" dirty="0">
                          <a:solidFill>
                            <a:schemeClr val="tx1"/>
                          </a:solidFill>
                          <a:latin typeface="Arial" panose="020B0604020202020204" pitchFamily="34" charset="0"/>
                          <a:cs typeface="Arial" panose="020B0604020202020204" pitchFamily="34" charset="0"/>
                        </a:rPr>
                        <a:t>/ </a:t>
                      </a:r>
                      <a:r>
                        <a:rPr lang="en-GB" sz="1800" i="1" dirty="0">
                          <a:solidFill>
                            <a:schemeClr val="tx1"/>
                          </a:solidFill>
                          <a:latin typeface="Arial" panose="020B0604020202020204" pitchFamily="34" charset="0"/>
                          <a:cs typeface="Arial" panose="020B0604020202020204" pitchFamily="34" charset="0"/>
                        </a:rPr>
                        <a:t>service </a:t>
                      </a:r>
                      <a:r>
                        <a:rPr lang="en-GB" sz="1800" i="0" dirty="0">
                          <a:solidFill>
                            <a:schemeClr val="tx1"/>
                          </a:solidFill>
                          <a:latin typeface="Arial" panose="020B0604020202020204" pitchFamily="34" charset="0"/>
                          <a:cs typeface="Arial" panose="020B0604020202020204" pitchFamily="34" charset="0"/>
                        </a:rPr>
                        <a:t>/</a:t>
                      </a:r>
                      <a:r>
                        <a:rPr lang="en-GB" sz="1800" i="1" dirty="0">
                          <a:solidFill>
                            <a:schemeClr val="tx1"/>
                          </a:solidFill>
                          <a:latin typeface="Arial" panose="020B0604020202020204" pitchFamily="34" charset="0"/>
                          <a:cs typeface="Arial" panose="020B0604020202020204" pitchFamily="34" charset="0"/>
                        </a:rPr>
                        <a:t> goods and services </a:t>
                      </a:r>
                      <a:r>
                        <a:rPr lang="en-GB" sz="1800" dirty="0">
                          <a:solidFill>
                            <a:schemeClr val="tx1"/>
                          </a:solidFill>
                          <a:latin typeface="Arial" panose="020B0604020202020204" pitchFamily="34" charset="0"/>
                          <a:cs typeface="Arial" panose="020B0604020202020204" pitchFamily="34" charset="0"/>
                        </a:rPr>
                        <a:t>and state any constraints on how the supplier Provides the Works / Provide the Service / Provide the Goods and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6357534"/>
                  </a:ext>
                </a:extLst>
              </a:tr>
              <a:tr h="372294">
                <a:tc>
                  <a:txBody>
                    <a:bodyPr/>
                    <a:lstStyle/>
                    <a:p>
                      <a:r>
                        <a:rPr lang="en-GB" sz="1800">
                          <a:solidFill>
                            <a:schemeClr val="tx1"/>
                          </a:solidFill>
                          <a:latin typeface="Arial" panose="020B0604020202020204" pitchFamily="34" charset="0"/>
                          <a:cs typeface="Arial" panose="020B0604020202020204" pitchFamily="34" charset="0"/>
                        </a:rPr>
                        <a:t>Pricing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a:solidFill>
                            <a:schemeClr val="tx1"/>
                          </a:solidFill>
                          <a:latin typeface="Arial" panose="020B0604020202020204" pitchFamily="34" charset="0"/>
                          <a:cs typeface="Arial" panose="020B0604020202020204" pitchFamily="34" charset="0"/>
                        </a:rPr>
                        <a:t>The </a:t>
                      </a:r>
                      <a:r>
                        <a:rPr lang="en-GB" sz="1800" b="0" dirty="0">
                          <a:solidFill>
                            <a:schemeClr val="tx1"/>
                          </a:solidFill>
                          <a:latin typeface="Arial" panose="020B0604020202020204" pitchFamily="34" charset="0"/>
                          <a:cs typeface="Arial" panose="020B0604020202020204" pitchFamily="34" charset="0"/>
                        </a:rPr>
                        <a:t>Pricing Documents</a:t>
                      </a:r>
                      <a:r>
                        <a:rPr lang="en-GB" sz="1800" b="1" dirty="0">
                          <a:solidFill>
                            <a:schemeClr val="tx1"/>
                          </a:solidFill>
                          <a:latin typeface="Arial" panose="020B0604020202020204" pitchFamily="34" charset="0"/>
                          <a:cs typeface="Arial" panose="020B0604020202020204" pitchFamily="34" charset="0"/>
                        </a:rPr>
                        <a:t> </a:t>
                      </a:r>
                      <a:r>
                        <a:rPr lang="en-GB" sz="1800" dirty="0">
                          <a:solidFill>
                            <a:schemeClr val="tx1"/>
                          </a:solidFill>
                          <a:latin typeface="Arial" panose="020B0604020202020204" pitchFamily="34" charset="0"/>
                          <a:cs typeface="Arial" panose="020B0604020202020204" pitchFamily="34" charset="0"/>
                        </a:rPr>
                        <a:t>contain the information relating to the pricing mechanism used (lump sum or actual measurement of quantities).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1129279"/>
                  </a:ext>
                </a:extLst>
              </a:tr>
            </a:tbl>
          </a:graphicData>
        </a:graphic>
      </p:graphicFrame>
    </p:spTree>
    <p:extLst>
      <p:ext uri="{BB962C8B-B14F-4D97-AF65-F5344CB8AC3E}">
        <p14:creationId xmlns:p14="http://schemas.microsoft.com/office/powerpoint/2010/main" val="3866920656"/>
      </p:ext>
    </p:extLst>
  </p:cSld>
  <p:clrMapOvr>
    <a:masterClrMapping/>
  </p:clrMapOvr>
  <p:transition spd="slow">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870651-6E5B-8A50-5B0F-0384D9D5E817}"/>
              </a:ext>
            </a:extLst>
          </p:cNvPr>
          <p:cNvSpPr/>
          <p:nvPr/>
        </p:nvSpPr>
        <p:spPr>
          <a:xfrm>
            <a:off x="9540782" y="5479666"/>
            <a:ext cx="2598243" cy="1270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7348CA7-82FF-431D-B47D-03BEBDC093A3}"/>
              </a:ext>
            </a:extLst>
          </p:cNvPr>
          <p:cNvSpPr/>
          <p:nvPr/>
        </p:nvSpPr>
        <p:spPr>
          <a:xfrm>
            <a:off x="849265" y="1307329"/>
            <a:ext cx="9824285" cy="94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342900" indent="-342900">
              <a:spcBef>
                <a:spcPts val="600"/>
              </a:spcBef>
              <a:spcAft>
                <a:spcPts val="1200"/>
              </a:spcAft>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The </a:t>
            </a:r>
            <a:r>
              <a:rPr lang="en-GB" sz="2000" i="1" dirty="0">
                <a:solidFill>
                  <a:srgbClr val="002060"/>
                </a:solidFill>
                <a:latin typeface="Arial" panose="020B0604020202020204" pitchFamily="34" charset="0"/>
                <a:cs typeface="Arial" panose="020B0604020202020204" pitchFamily="34" charset="0"/>
              </a:rPr>
              <a:t>conditions of contract </a:t>
            </a:r>
            <a:r>
              <a:rPr lang="en-GB" sz="2000" dirty="0">
                <a:solidFill>
                  <a:srgbClr val="002060"/>
                </a:solidFill>
                <a:latin typeface="Arial" panose="020B0604020202020204" pitchFamily="34" charset="0"/>
                <a:cs typeface="Arial" panose="020B0604020202020204" pitchFamily="34" charset="0"/>
              </a:rPr>
              <a:t>are organised in the same structure as the long form versions</a:t>
            </a:r>
          </a:p>
          <a:p>
            <a:pPr marL="342900" indent="-342900">
              <a:spcBef>
                <a:spcPts val="600"/>
              </a:spcBef>
              <a:spcAft>
                <a:spcPts val="1200"/>
              </a:spcAft>
              <a:buFont typeface="Wingdings" panose="05000000000000000000" pitchFamily="2" charset="2"/>
              <a:buChar char="§"/>
            </a:pPr>
            <a:endParaRPr lang="en-GB" sz="2000" dirty="0">
              <a:solidFill>
                <a:srgbClr val="002060"/>
              </a:solidFill>
              <a:latin typeface="Arial"/>
              <a:cs typeface="Arial"/>
            </a:endParaRPr>
          </a:p>
          <a:p>
            <a:pPr marL="342900" indent="-342900">
              <a:spcBef>
                <a:spcPts val="600"/>
              </a:spcBef>
              <a:spcAft>
                <a:spcPts val="1200"/>
              </a:spcAft>
              <a:buFont typeface="Wingdings" panose="05000000000000000000" pitchFamily="2" charset="2"/>
              <a:buChar char="§"/>
            </a:pPr>
            <a:endParaRPr lang="en-GB" sz="2000" dirty="0">
              <a:solidFill>
                <a:srgbClr val="002060"/>
              </a:solidFill>
              <a:latin typeface="Arial"/>
              <a:cs typeface="Arial"/>
            </a:endParaRPr>
          </a:p>
          <a:p>
            <a:pPr marL="342900" indent="-342900">
              <a:spcBef>
                <a:spcPts val="600"/>
              </a:spcBef>
              <a:spcAft>
                <a:spcPts val="1200"/>
              </a:spcAft>
              <a:buFont typeface="Wingdings" panose="05000000000000000000" pitchFamily="2" charset="2"/>
              <a:buChar char="§"/>
            </a:pPr>
            <a:endParaRPr lang="en-GB" sz="2000" dirty="0">
              <a:solidFill>
                <a:srgbClr val="002060"/>
              </a:solidFill>
              <a:latin typeface="Arial"/>
              <a:cs typeface="Arial"/>
            </a:endParaRPr>
          </a:p>
          <a:p>
            <a:pPr marL="342900" indent="-342900">
              <a:spcBef>
                <a:spcPts val="600"/>
              </a:spcBef>
              <a:spcAft>
                <a:spcPts val="1200"/>
              </a:spcAft>
              <a:buFont typeface="Wingdings" panose="05000000000000000000" pitchFamily="2" charset="2"/>
              <a:buChar char="§"/>
            </a:pPr>
            <a:endParaRPr lang="en-GB" sz="2000" dirty="0">
              <a:solidFill>
                <a:srgbClr val="002060"/>
              </a:solidFill>
              <a:latin typeface="Arial"/>
              <a:cs typeface="Arial"/>
            </a:endParaRPr>
          </a:p>
        </p:txBody>
      </p:sp>
      <p:sp>
        <p:nvSpPr>
          <p:cNvPr id="17" name="Title 1">
            <a:extLst>
              <a:ext uri="{FF2B5EF4-FFF2-40B4-BE49-F238E27FC236}">
                <a16:creationId xmlns:a16="http://schemas.microsoft.com/office/drawing/2014/main" id="{82346B97-026F-4924-A212-0EC0190E1748}"/>
              </a:ext>
            </a:extLst>
          </p:cNvPr>
          <p:cNvSpPr txBox="1">
            <a:spLocks/>
          </p:cNvSpPr>
          <p:nvPr/>
        </p:nvSpPr>
        <p:spPr>
          <a:xfrm>
            <a:off x="550863" y="165328"/>
            <a:ext cx="11090275" cy="942382"/>
          </a:xfrm>
          <a:prstGeom prst="rect">
            <a:avLst/>
          </a:prstGeom>
        </p:spPr>
        <p:txBody>
          <a:bodyPr lIns="91440" tIns="45720" rIns="91440" bIns="45720" anchor="ctr">
            <a:normAutofit/>
          </a:bodyPr>
          <a:lstStyle>
            <a:lvl1pPr algn="l" defTabSz="914354" rtl="0" eaLnBrk="1" latinLnBrk="0" hangingPunct="1">
              <a:lnSpc>
                <a:spcPct val="90000"/>
              </a:lnSpc>
              <a:spcBef>
                <a:spcPct val="0"/>
              </a:spcBef>
              <a:buNone/>
              <a:defRPr sz="3200" b="1" kern="1200">
                <a:solidFill>
                  <a:srgbClr val="002E5F"/>
                </a:solidFill>
                <a:latin typeface="Arial" panose="020B0604020202020204" pitchFamily="34" charset="0"/>
                <a:ea typeface="+mj-ea"/>
                <a:cs typeface="Arial" panose="020B0604020202020204" pitchFamily="34" charset="0"/>
              </a:defRPr>
            </a:lvl1pPr>
          </a:lstStyle>
          <a:p>
            <a:r>
              <a:rPr lang="en-GB" dirty="0">
                <a:latin typeface="Arial"/>
                <a:cs typeface="Arial"/>
              </a:rPr>
              <a:t>Short form contracts structure</a:t>
            </a:r>
          </a:p>
        </p:txBody>
      </p:sp>
      <p:graphicFrame>
        <p:nvGraphicFramePr>
          <p:cNvPr id="5" name="Diagram 4">
            <a:extLst>
              <a:ext uri="{FF2B5EF4-FFF2-40B4-BE49-F238E27FC236}">
                <a16:creationId xmlns:a16="http://schemas.microsoft.com/office/drawing/2014/main" id="{1FABAD85-84A8-3118-F577-6133AED30D73}"/>
              </a:ext>
            </a:extLst>
          </p:cNvPr>
          <p:cNvGraphicFramePr/>
          <p:nvPr/>
        </p:nvGraphicFramePr>
        <p:xfrm>
          <a:off x="213811" y="1870090"/>
          <a:ext cx="11587395" cy="1848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697EDA21-9CD8-4CE8-CE09-0DE44970A535}"/>
              </a:ext>
            </a:extLst>
          </p:cNvPr>
          <p:cNvGraphicFramePr/>
          <p:nvPr/>
        </p:nvGraphicFramePr>
        <p:xfrm>
          <a:off x="226302" y="2940638"/>
          <a:ext cx="11587395" cy="184810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a:extLst>
              <a:ext uri="{FF2B5EF4-FFF2-40B4-BE49-F238E27FC236}">
                <a16:creationId xmlns:a16="http://schemas.microsoft.com/office/drawing/2014/main" id="{1258615E-E360-8821-B738-A341BD92EA90}"/>
              </a:ext>
            </a:extLst>
          </p:cNvPr>
          <p:cNvGraphicFramePr/>
          <p:nvPr/>
        </p:nvGraphicFramePr>
        <p:xfrm>
          <a:off x="246288" y="4011186"/>
          <a:ext cx="11587395" cy="184810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Diagram 8">
            <a:extLst>
              <a:ext uri="{FF2B5EF4-FFF2-40B4-BE49-F238E27FC236}">
                <a16:creationId xmlns:a16="http://schemas.microsoft.com/office/drawing/2014/main" id="{722F61BA-417C-25FF-335A-8F4A384B9ADF}"/>
              </a:ext>
            </a:extLst>
          </p:cNvPr>
          <p:cNvGraphicFramePr/>
          <p:nvPr/>
        </p:nvGraphicFramePr>
        <p:xfrm>
          <a:off x="213810" y="5081734"/>
          <a:ext cx="11587395" cy="184810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42751098"/>
      </p:ext>
    </p:extLst>
  </p:cSld>
  <p:clrMapOvr>
    <a:masterClrMapping/>
  </p:clrMapOvr>
  <p:transition spd="slow">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348CA7-82FF-431D-B47D-03BEBDC093A3}"/>
              </a:ext>
            </a:extLst>
          </p:cNvPr>
          <p:cNvSpPr/>
          <p:nvPr/>
        </p:nvSpPr>
        <p:spPr>
          <a:xfrm>
            <a:off x="709159" y="1228568"/>
            <a:ext cx="9824285" cy="8737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The </a:t>
            </a:r>
            <a:r>
              <a:rPr lang="en-GB" sz="2000" i="1" dirty="0">
                <a:solidFill>
                  <a:srgbClr val="002060"/>
                </a:solidFill>
                <a:latin typeface="Arial" panose="020B0604020202020204" pitchFamily="34" charset="0"/>
                <a:cs typeface="Arial" panose="020B0604020202020204" pitchFamily="34" charset="0"/>
              </a:rPr>
              <a:t>conditions of contract </a:t>
            </a:r>
            <a:r>
              <a:rPr lang="en-GB" sz="2000" dirty="0">
                <a:solidFill>
                  <a:srgbClr val="002060"/>
                </a:solidFill>
                <a:latin typeface="Arial" panose="020B0604020202020204" pitchFamily="34" charset="0"/>
                <a:cs typeface="Arial" panose="020B0604020202020204" pitchFamily="34" charset="0"/>
              </a:rPr>
              <a:t>have been rationalised and condensed to suit a smaller and simplified Scope. </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For example when describing the </a:t>
            </a:r>
            <a:r>
              <a:rPr lang="en-GB" sz="2000" i="1" dirty="0">
                <a:solidFill>
                  <a:srgbClr val="002060"/>
                </a:solidFill>
                <a:latin typeface="Arial" panose="020B0604020202020204" pitchFamily="34" charset="0"/>
                <a:cs typeface="Arial" panose="020B0604020202020204" pitchFamily="34" charset="0"/>
              </a:rPr>
              <a:t>Contractor’s</a:t>
            </a:r>
            <a:r>
              <a:rPr lang="en-GB" sz="2000" dirty="0">
                <a:solidFill>
                  <a:srgbClr val="002060"/>
                </a:solidFill>
                <a:latin typeface="Arial" panose="020B0604020202020204" pitchFamily="34" charset="0"/>
                <a:cs typeface="Arial" panose="020B0604020202020204" pitchFamily="34" charset="0"/>
              </a:rPr>
              <a:t> requirements to produce and update a programme under ECC and ECSC, the ECSC requirement is </a:t>
            </a:r>
          </a:p>
          <a:p>
            <a:pPr marL="342900" indent="-342900">
              <a:spcBef>
                <a:spcPts val="600"/>
              </a:spcBef>
              <a:spcAft>
                <a:spcPts val="1200"/>
              </a:spcAft>
              <a:buClr>
                <a:srgbClr val="008BCB"/>
              </a:buClr>
              <a:buFont typeface="Wingdings" panose="05000000000000000000" pitchFamily="2" charset="2"/>
              <a:buChar char="§"/>
            </a:pPr>
            <a:endParaRPr lang="en-GB" dirty="0">
              <a:solidFill>
                <a:srgbClr val="002060"/>
              </a:solidFill>
              <a:latin typeface="Arial"/>
              <a:cs typeface="Arial"/>
            </a:endParaRPr>
          </a:p>
          <a:p>
            <a:pPr marL="342900" indent="-342900">
              <a:spcBef>
                <a:spcPts val="600"/>
              </a:spcBef>
              <a:spcAft>
                <a:spcPts val="1200"/>
              </a:spcAft>
              <a:buClr>
                <a:srgbClr val="008BCB"/>
              </a:buClr>
              <a:buFont typeface="Wingdings" panose="05000000000000000000" pitchFamily="2" charset="2"/>
              <a:buChar char="§"/>
            </a:pPr>
            <a:endParaRPr lang="en-GB" sz="1800" dirty="0">
              <a:solidFill>
                <a:srgbClr val="002060"/>
              </a:solidFill>
              <a:latin typeface="Arial"/>
              <a:cs typeface="Arial"/>
            </a:endParaRPr>
          </a:p>
          <a:p>
            <a:pPr marL="342900" indent="-342900">
              <a:spcBef>
                <a:spcPts val="600"/>
              </a:spcBef>
              <a:spcAft>
                <a:spcPts val="1200"/>
              </a:spcAft>
              <a:buClr>
                <a:srgbClr val="008BCB"/>
              </a:buClr>
              <a:buFont typeface="Wingdings" panose="05000000000000000000" pitchFamily="2" charset="2"/>
              <a:buChar char="§"/>
            </a:pPr>
            <a:endParaRPr lang="en-GB" dirty="0">
              <a:solidFill>
                <a:srgbClr val="002060"/>
              </a:solidFill>
              <a:latin typeface="Arial"/>
              <a:cs typeface="Arial"/>
            </a:endParaRP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But the ECC requirement is …</a:t>
            </a:r>
          </a:p>
          <a:p>
            <a:pPr marL="342900" indent="-342900">
              <a:spcBef>
                <a:spcPts val="600"/>
              </a:spcBef>
              <a:spcAft>
                <a:spcPts val="1200"/>
              </a:spcAft>
              <a:buFont typeface="Wingdings" panose="05000000000000000000" pitchFamily="2" charset="2"/>
              <a:buChar char="§"/>
            </a:pPr>
            <a:endParaRPr lang="en-GB" dirty="0">
              <a:solidFill>
                <a:srgbClr val="002060"/>
              </a:solidFill>
              <a:latin typeface="Arial"/>
              <a:cs typeface="Arial"/>
            </a:endParaRPr>
          </a:p>
          <a:p>
            <a:pPr marL="342900" indent="-342900">
              <a:spcBef>
                <a:spcPts val="600"/>
              </a:spcBef>
              <a:spcAft>
                <a:spcPts val="1200"/>
              </a:spcAft>
              <a:buFont typeface="Wingdings" panose="05000000000000000000" pitchFamily="2" charset="2"/>
              <a:buChar char="§"/>
            </a:pPr>
            <a:endParaRPr lang="en-GB" sz="2000" dirty="0">
              <a:solidFill>
                <a:srgbClr val="002060"/>
              </a:solidFill>
              <a:latin typeface="Arial"/>
              <a:cs typeface="Arial"/>
            </a:endParaRPr>
          </a:p>
          <a:p>
            <a:pPr marL="342900" indent="-342900">
              <a:spcBef>
                <a:spcPts val="600"/>
              </a:spcBef>
              <a:spcAft>
                <a:spcPts val="1200"/>
              </a:spcAft>
              <a:buFont typeface="Wingdings" panose="05000000000000000000" pitchFamily="2" charset="2"/>
              <a:buChar char="§"/>
            </a:pPr>
            <a:endParaRPr lang="en-GB" sz="2000" dirty="0">
              <a:solidFill>
                <a:srgbClr val="002060"/>
              </a:solidFill>
              <a:latin typeface="Arial"/>
              <a:cs typeface="Arial"/>
            </a:endParaRPr>
          </a:p>
        </p:txBody>
      </p:sp>
      <p:sp>
        <p:nvSpPr>
          <p:cNvPr id="17" name="Title 1">
            <a:extLst>
              <a:ext uri="{FF2B5EF4-FFF2-40B4-BE49-F238E27FC236}">
                <a16:creationId xmlns:a16="http://schemas.microsoft.com/office/drawing/2014/main" id="{82346B97-026F-4924-A212-0EC0190E1748}"/>
              </a:ext>
            </a:extLst>
          </p:cNvPr>
          <p:cNvSpPr txBox="1">
            <a:spLocks/>
          </p:cNvSpPr>
          <p:nvPr/>
        </p:nvSpPr>
        <p:spPr>
          <a:xfrm>
            <a:off x="550863" y="165328"/>
            <a:ext cx="11090275" cy="942382"/>
          </a:xfrm>
          <a:prstGeom prst="rect">
            <a:avLst/>
          </a:prstGeom>
        </p:spPr>
        <p:txBody>
          <a:bodyPr lIns="91440" tIns="45720" rIns="91440" bIns="45720" anchor="ctr">
            <a:normAutofit/>
          </a:bodyPr>
          <a:lstStyle>
            <a:lvl1pPr algn="l" defTabSz="914354" rtl="0" eaLnBrk="1" latinLnBrk="0" hangingPunct="1">
              <a:lnSpc>
                <a:spcPct val="90000"/>
              </a:lnSpc>
              <a:spcBef>
                <a:spcPct val="0"/>
              </a:spcBef>
              <a:buNone/>
              <a:defRPr sz="3200" b="1" kern="1200">
                <a:solidFill>
                  <a:srgbClr val="002E5F"/>
                </a:solidFill>
                <a:latin typeface="Arial" panose="020B0604020202020204" pitchFamily="34" charset="0"/>
                <a:ea typeface="+mj-ea"/>
                <a:cs typeface="Arial" panose="020B0604020202020204" pitchFamily="34" charset="0"/>
              </a:defRPr>
            </a:lvl1pPr>
          </a:lstStyle>
          <a:p>
            <a:r>
              <a:rPr lang="en-GB" i="1" dirty="0">
                <a:latin typeface="Arial"/>
                <a:cs typeface="Arial"/>
              </a:rPr>
              <a:t>Conditions of contract </a:t>
            </a:r>
            <a:r>
              <a:rPr lang="en-GB" dirty="0">
                <a:latin typeface="Arial"/>
                <a:cs typeface="Arial"/>
              </a:rPr>
              <a:t>comparison</a:t>
            </a:r>
          </a:p>
        </p:txBody>
      </p:sp>
      <p:sp>
        <p:nvSpPr>
          <p:cNvPr id="6" name="Rectangle: Folded Corner 5">
            <a:extLst>
              <a:ext uri="{FF2B5EF4-FFF2-40B4-BE49-F238E27FC236}">
                <a16:creationId xmlns:a16="http://schemas.microsoft.com/office/drawing/2014/main" id="{360BF355-0BF8-A54F-3FAE-DB55F0D1B17E}"/>
              </a:ext>
            </a:extLst>
          </p:cNvPr>
          <p:cNvSpPr/>
          <p:nvPr/>
        </p:nvSpPr>
        <p:spPr>
          <a:xfrm>
            <a:off x="1122362" y="3133047"/>
            <a:ext cx="9118917" cy="646331"/>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4EBA9A3-7ADE-24AB-E753-9A6A85540321}"/>
              </a:ext>
            </a:extLst>
          </p:cNvPr>
          <p:cNvSpPr txBox="1"/>
          <p:nvPr/>
        </p:nvSpPr>
        <p:spPr>
          <a:xfrm>
            <a:off x="1101950" y="3123100"/>
            <a:ext cx="9710829" cy="646331"/>
          </a:xfrm>
          <a:prstGeom prst="rect">
            <a:avLst/>
          </a:prstGeom>
          <a:noFill/>
        </p:spPr>
        <p:txBody>
          <a:bodyPr wrap="square" rtlCol="0">
            <a:spAutoFit/>
          </a:bodyPr>
          <a:lstStyle/>
          <a:p>
            <a:r>
              <a:rPr lang="en-GB" dirty="0">
                <a:solidFill>
                  <a:srgbClr val="002060"/>
                </a:solidFill>
                <a:latin typeface="Arial" panose="020B0604020202020204" pitchFamily="34" charset="0"/>
                <a:cs typeface="Arial" panose="020B0604020202020204" pitchFamily="34" charset="0"/>
              </a:rPr>
              <a:t>ECSC – Clause 31.1 The </a:t>
            </a:r>
            <a:r>
              <a:rPr lang="en-GB" i="1" dirty="0">
                <a:solidFill>
                  <a:srgbClr val="002060"/>
                </a:solidFill>
                <a:latin typeface="Arial" panose="020B0604020202020204" pitchFamily="34" charset="0"/>
                <a:cs typeface="Arial" panose="020B0604020202020204" pitchFamily="34" charset="0"/>
              </a:rPr>
              <a:t>Contractor </a:t>
            </a:r>
            <a:r>
              <a:rPr lang="en-GB" dirty="0">
                <a:solidFill>
                  <a:srgbClr val="002060"/>
                </a:solidFill>
                <a:latin typeface="Arial" panose="020B0604020202020204" pitchFamily="34" charset="0"/>
                <a:cs typeface="Arial" panose="020B0604020202020204" pitchFamily="34" charset="0"/>
              </a:rPr>
              <a:t>submits programmes to the </a:t>
            </a:r>
            <a:r>
              <a:rPr lang="en-GB" i="1" dirty="0">
                <a:solidFill>
                  <a:srgbClr val="002060"/>
                </a:solidFill>
                <a:latin typeface="Arial" panose="020B0604020202020204" pitchFamily="34" charset="0"/>
                <a:cs typeface="Arial" panose="020B0604020202020204" pitchFamily="34" charset="0"/>
              </a:rPr>
              <a:t>Client </a:t>
            </a:r>
            <a:r>
              <a:rPr lang="en-GB" dirty="0">
                <a:solidFill>
                  <a:srgbClr val="002060"/>
                </a:solidFill>
                <a:latin typeface="Arial" panose="020B0604020202020204" pitchFamily="34" charset="0"/>
                <a:cs typeface="Arial" panose="020B0604020202020204" pitchFamily="34" charset="0"/>
              </a:rPr>
              <a:t>as stated in the Scope.</a:t>
            </a:r>
          </a:p>
        </p:txBody>
      </p:sp>
    </p:spTree>
    <p:extLst>
      <p:ext uri="{BB962C8B-B14F-4D97-AF65-F5344CB8AC3E}">
        <p14:creationId xmlns:p14="http://schemas.microsoft.com/office/powerpoint/2010/main" val="3836993162"/>
      </p:ext>
    </p:extLst>
  </p:cSld>
  <p:clrMapOvr>
    <a:masterClrMapping/>
  </p:clrMapOvr>
  <p:transition spd="slow">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82346B97-026F-4924-A212-0EC0190E1748}"/>
              </a:ext>
            </a:extLst>
          </p:cNvPr>
          <p:cNvSpPr txBox="1">
            <a:spLocks/>
          </p:cNvSpPr>
          <p:nvPr/>
        </p:nvSpPr>
        <p:spPr>
          <a:xfrm>
            <a:off x="550863" y="165328"/>
            <a:ext cx="11090275" cy="942382"/>
          </a:xfrm>
          <a:prstGeom prst="rect">
            <a:avLst/>
          </a:prstGeom>
        </p:spPr>
        <p:txBody>
          <a:bodyPr lIns="91440" tIns="45720" rIns="91440" bIns="45720" anchor="ctr">
            <a:normAutofit/>
          </a:bodyPr>
          <a:lstStyle>
            <a:lvl1pPr algn="l" defTabSz="914354" rtl="0" eaLnBrk="1" latinLnBrk="0" hangingPunct="1">
              <a:lnSpc>
                <a:spcPct val="90000"/>
              </a:lnSpc>
              <a:spcBef>
                <a:spcPct val="0"/>
              </a:spcBef>
              <a:buNone/>
              <a:defRPr sz="3200" b="1" kern="1200">
                <a:solidFill>
                  <a:srgbClr val="002E5F"/>
                </a:solidFill>
                <a:latin typeface="Arial" panose="020B0604020202020204" pitchFamily="34" charset="0"/>
                <a:ea typeface="+mj-ea"/>
                <a:cs typeface="Arial" panose="020B0604020202020204" pitchFamily="34" charset="0"/>
              </a:defRPr>
            </a:lvl1pPr>
          </a:lstStyle>
          <a:p>
            <a:r>
              <a:rPr lang="en-GB" i="1" dirty="0">
                <a:latin typeface="Arial"/>
                <a:cs typeface="Arial"/>
              </a:rPr>
              <a:t>Conditions of contract </a:t>
            </a:r>
            <a:r>
              <a:rPr lang="en-GB" dirty="0">
                <a:latin typeface="Arial"/>
                <a:cs typeface="Arial"/>
              </a:rPr>
              <a:t>comparison</a:t>
            </a:r>
          </a:p>
        </p:txBody>
      </p:sp>
      <p:sp>
        <p:nvSpPr>
          <p:cNvPr id="9" name="Rectangle: Folded Corner 8">
            <a:extLst>
              <a:ext uri="{FF2B5EF4-FFF2-40B4-BE49-F238E27FC236}">
                <a16:creationId xmlns:a16="http://schemas.microsoft.com/office/drawing/2014/main" id="{D98C14C2-1967-2BD2-F21F-F2ABDE2244DB}"/>
              </a:ext>
            </a:extLst>
          </p:cNvPr>
          <p:cNvSpPr/>
          <p:nvPr/>
        </p:nvSpPr>
        <p:spPr>
          <a:xfrm>
            <a:off x="564205" y="1416161"/>
            <a:ext cx="11347708" cy="396318"/>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70098FB5-8642-4809-F8A2-0FF8A370553C}"/>
              </a:ext>
            </a:extLst>
          </p:cNvPr>
          <p:cNvSpPr txBox="1"/>
          <p:nvPr/>
        </p:nvSpPr>
        <p:spPr>
          <a:xfrm>
            <a:off x="530451" y="1419431"/>
            <a:ext cx="11347708" cy="707886"/>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ECC – Clause 31.1 If a programme is not identified in the Contract Data, the </a:t>
            </a:r>
            <a:r>
              <a:rPr lang="en-GB" sz="1100" i="1" dirty="0">
                <a:latin typeface="Arial" panose="020B0604020202020204" pitchFamily="34" charset="0"/>
                <a:cs typeface="Arial" panose="020B0604020202020204" pitchFamily="34" charset="0"/>
              </a:rPr>
              <a:t>Contractor </a:t>
            </a:r>
            <a:r>
              <a:rPr lang="en-GB" sz="1100" dirty="0">
                <a:latin typeface="Arial" panose="020B0604020202020204" pitchFamily="34" charset="0"/>
                <a:cs typeface="Arial" panose="020B0604020202020204" pitchFamily="34" charset="0"/>
              </a:rPr>
              <a:t>submits a first draft programme to the </a:t>
            </a:r>
            <a:r>
              <a:rPr lang="en-GB" sz="1100" i="1" dirty="0">
                <a:latin typeface="Arial" panose="020B0604020202020204" pitchFamily="34" charset="0"/>
                <a:cs typeface="Arial" panose="020B0604020202020204" pitchFamily="34" charset="0"/>
              </a:rPr>
              <a:t>Project Manager </a:t>
            </a:r>
            <a:r>
              <a:rPr lang="en-GB" sz="1100" dirty="0">
                <a:latin typeface="Arial" panose="020B0604020202020204" pitchFamily="34" charset="0"/>
                <a:cs typeface="Arial" panose="020B0604020202020204" pitchFamily="34" charset="0"/>
              </a:rPr>
              <a:t>for acceptance within the period stated in the Contract Data.</a:t>
            </a:r>
          </a:p>
          <a:p>
            <a:endParaRPr lang="en-GB" dirty="0"/>
          </a:p>
        </p:txBody>
      </p:sp>
      <p:sp>
        <p:nvSpPr>
          <p:cNvPr id="12" name="Rectangle: Folded Corner 11">
            <a:extLst>
              <a:ext uri="{FF2B5EF4-FFF2-40B4-BE49-F238E27FC236}">
                <a16:creationId xmlns:a16="http://schemas.microsoft.com/office/drawing/2014/main" id="{9FE56F15-B8A3-3544-AD28-065A9716C775}"/>
              </a:ext>
            </a:extLst>
          </p:cNvPr>
          <p:cNvSpPr/>
          <p:nvPr/>
        </p:nvSpPr>
        <p:spPr>
          <a:xfrm>
            <a:off x="577645" y="1949917"/>
            <a:ext cx="11334268" cy="3139322"/>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A33AC3FB-47ED-BE6A-C7DC-272478FA0FF0}"/>
              </a:ext>
            </a:extLst>
          </p:cNvPr>
          <p:cNvSpPr txBox="1"/>
          <p:nvPr/>
        </p:nvSpPr>
        <p:spPr>
          <a:xfrm>
            <a:off x="564205" y="1949918"/>
            <a:ext cx="11347708" cy="3139321"/>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ECC – Clause 31.2 The </a:t>
            </a:r>
            <a:r>
              <a:rPr lang="en-GB" sz="1100" i="1" dirty="0">
                <a:latin typeface="Arial" panose="020B0604020202020204" pitchFamily="34" charset="0"/>
                <a:cs typeface="Arial" panose="020B0604020202020204" pitchFamily="34" charset="0"/>
              </a:rPr>
              <a:t>Contractor </a:t>
            </a:r>
            <a:r>
              <a:rPr lang="en-GB" sz="1100" dirty="0">
                <a:latin typeface="Arial" panose="020B0604020202020204" pitchFamily="34" charset="0"/>
                <a:cs typeface="Arial" panose="020B0604020202020204" pitchFamily="34" charset="0"/>
              </a:rPr>
              <a:t>shows on each programme submitted for acceptance</a:t>
            </a:r>
          </a:p>
          <a:p>
            <a:pPr marL="285750" indent="-285750">
              <a:buFont typeface="Arial" panose="020B0604020202020204" pitchFamily="34" charset="0"/>
              <a:buChar char="•"/>
            </a:pPr>
            <a:r>
              <a:rPr lang="en-GB" sz="1100" dirty="0">
                <a:latin typeface="Arial" panose="020B0604020202020204" pitchFamily="34" charset="0"/>
                <a:cs typeface="Arial" panose="020B0604020202020204" pitchFamily="34" charset="0"/>
              </a:rPr>
              <a:t>The </a:t>
            </a:r>
            <a:r>
              <a:rPr lang="en-GB" sz="1100" i="1" dirty="0">
                <a:latin typeface="Arial" panose="020B0604020202020204" pitchFamily="34" charset="0"/>
                <a:cs typeface="Arial" panose="020B0604020202020204" pitchFamily="34" charset="0"/>
              </a:rPr>
              <a:t>starting date, access dates, </a:t>
            </a:r>
            <a:r>
              <a:rPr lang="en-GB" sz="1100" dirty="0">
                <a:latin typeface="Arial" panose="020B0604020202020204" pitchFamily="34" charset="0"/>
                <a:cs typeface="Arial" panose="020B0604020202020204" pitchFamily="34" charset="0"/>
              </a:rPr>
              <a:t>Key Dates and Completion Date,</a:t>
            </a:r>
          </a:p>
          <a:p>
            <a:pPr marL="285750" indent="-285750">
              <a:buFont typeface="Arial" panose="020B0604020202020204" pitchFamily="34" charset="0"/>
              <a:buChar char="•"/>
            </a:pPr>
            <a:r>
              <a:rPr lang="en-GB" sz="1100" dirty="0">
                <a:latin typeface="Arial" panose="020B0604020202020204" pitchFamily="34" charset="0"/>
                <a:cs typeface="Arial" panose="020B0604020202020204" pitchFamily="34" charset="0"/>
              </a:rPr>
              <a:t>planned Completion, </a:t>
            </a:r>
          </a:p>
          <a:p>
            <a:pPr marL="285750" indent="-285750">
              <a:buFont typeface="Arial" panose="020B0604020202020204" pitchFamily="34" charset="0"/>
              <a:buChar char="•"/>
            </a:pPr>
            <a:r>
              <a:rPr lang="en-GB" sz="1100" dirty="0">
                <a:latin typeface="Arial" panose="020B0604020202020204" pitchFamily="34" charset="0"/>
                <a:cs typeface="Arial" panose="020B0604020202020204" pitchFamily="34" charset="0"/>
              </a:rPr>
              <a:t>the order and timing of the operations which the </a:t>
            </a:r>
            <a:r>
              <a:rPr lang="en-GB" sz="1100" i="1" dirty="0">
                <a:latin typeface="Arial" panose="020B0604020202020204" pitchFamily="34" charset="0"/>
                <a:cs typeface="Arial" panose="020B0604020202020204" pitchFamily="34" charset="0"/>
              </a:rPr>
              <a:t>Contractor </a:t>
            </a:r>
            <a:r>
              <a:rPr lang="en-GB" sz="1100" dirty="0">
                <a:latin typeface="Arial" panose="020B0604020202020204" pitchFamily="34" charset="0"/>
                <a:cs typeface="Arial" panose="020B0604020202020204" pitchFamily="34" charset="0"/>
              </a:rPr>
              <a:t>plans to do in order to Provide the Works,</a:t>
            </a:r>
          </a:p>
          <a:p>
            <a:pPr marL="285750" indent="-285750">
              <a:buFont typeface="Arial" panose="020B0604020202020204" pitchFamily="34" charset="0"/>
              <a:buChar char="•"/>
            </a:pPr>
            <a:r>
              <a:rPr lang="en-GB" sz="1100" dirty="0">
                <a:latin typeface="Arial" panose="020B0604020202020204" pitchFamily="34" charset="0"/>
                <a:cs typeface="Arial" panose="020B0604020202020204" pitchFamily="34" charset="0"/>
              </a:rPr>
              <a:t>the order and timing of the work of the </a:t>
            </a:r>
            <a:r>
              <a:rPr lang="en-GB" sz="1100" i="1" dirty="0">
                <a:latin typeface="Arial" panose="020B0604020202020204" pitchFamily="34" charset="0"/>
                <a:cs typeface="Arial" panose="020B0604020202020204" pitchFamily="34" charset="0"/>
              </a:rPr>
              <a:t>Client </a:t>
            </a:r>
            <a:r>
              <a:rPr lang="en-GB" sz="1100" dirty="0">
                <a:latin typeface="Arial" panose="020B0604020202020204" pitchFamily="34" charset="0"/>
                <a:cs typeface="Arial" panose="020B0604020202020204" pitchFamily="34" charset="0"/>
              </a:rPr>
              <a:t>and Others as last agreed with them by the </a:t>
            </a:r>
            <a:r>
              <a:rPr lang="en-GB" sz="1100" i="1" dirty="0">
                <a:latin typeface="Arial" panose="020B0604020202020204" pitchFamily="34" charset="0"/>
                <a:cs typeface="Arial" panose="020B0604020202020204" pitchFamily="34" charset="0"/>
              </a:rPr>
              <a:t>Contractor </a:t>
            </a:r>
            <a:r>
              <a:rPr lang="en-GB" sz="1100" dirty="0">
                <a:latin typeface="Arial" panose="020B0604020202020204" pitchFamily="34" charset="0"/>
                <a:cs typeface="Arial" panose="020B0604020202020204" pitchFamily="34" charset="0"/>
              </a:rPr>
              <a:t>or, if not so agreed, as stated in the Scope,</a:t>
            </a:r>
          </a:p>
          <a:p>
            <a:pPr marL="285750" indent="-285750">
              <a:buFont typeface="Arial" panose="020B0604020202020204" pitchFamily="34" charset="0"/>
              <a:buChar char="•"/>
            </a:pPr>
            <a:r>
              <a:rPr lang="en-GB" sz="1100" dirty="0">
                <a:latin typeface="Arial" panose="020B0604020202020204" pitchFamily="34" charset="0"/>
                <a:cs typeface="Arial" panose="020B0604020202020204" pitchFamily="34" charset="0"/>
              </a:rPr>
              <a:t>the dates when the </a:t>
            </a:r>
            <a:r>
              <a:rPr lang="en-GB" sz="1100" i="1" dirty="0">
                <a:latin typeface="Arial" panose="020B0604020202020204" pitchFamily="34" charset="0"/>
                <a:cs typeface="Arial" panose="020B0604020202020204" pitchFamily="34" charset="0"/>
              </a:rPr>
              <a:t>Contractor </a:t>
            </a:r>
            <a:r>
              <a:rPr lang="en-GB" sz="1100" dirty="0">
                <a:latin typeface="Arial" panose="020B0604020202020204" pitchFamily="34" charset="0"/>
                <a:cs typeface="Arial" panose="020B0604020202020204" pitchFamily="34" charset="0"/>
              </a:rPr>
              <a:t>plans to meet each Condition stated for the Key Dates and to complete other work needed to allow the </a:t>
            </a:r>
            <a:r>
              <a:rPr lang="en-GB" sz="1100" i="1" dirty="0">
                <a:latin typeface="Arial" panose="020B0604020202020204" pitchFamily="34" charset="0"/>
                <a:cs typeface="Arial" panose="020B0604020202020204" pitchFamily="34" charset="0"/>
              </a:rPr>
              <a:t>Client </a:t>
            </a:r>
            <a:r>
              <a:rPr lang="en-GB" sz="1100" dirty="0">
                <a:latin typeface="Arial" panose="020B0604020202020204" pitchFamily="34" charset="0"/>
                <a:cs typeface="Arial" panose="020B0604020202020204" pitchFamily="34" charset="0"/>
              </a:rPr>
              <a:t>and Others to do their work,</a:t>
            </a:r>
          </a:p>
          <a:p>
            <a:pPr marL="285750" indent="-285750">
              <a:buFont typeface="Arial" panose="020B0604020202020204" pitchFamily="34" charset="0"/>
              <a:buChar char="•"/>
            </a:pPr>
            <a:r>
              <a:rPr lang="en-GB" sz="1100" dirty="0">
                <a:latin typeface="Arial" panose="020B0604020202020204" pitchFamily="34" charset="0"/>
                <a:cs typeface="Arial" panose="020B0604020202020204" pitchFamily="34" charset="0"/>
              </a:rPr>
              <a:t>provision for</a:t>
            </a:r>
          </a:p>
          <a:p>
            <a:pPr marL="742950" lvl="1" indent="-285750">
              <a:buFont typeface="Arial" panose="020B0604020202020204" pitchFamily="34" charset="0"/>
              <a:buChar char="•"/>
            </a:pPr>
            <a:r>
              <a:rPr lang="en-GB" sz="1100" dirty="0">
                <a:latin typeface="Arial" panose="020B0604020202020204" pitchFamily="34" charset="0"/>
                <a:cs typeface="Arial" panose="020B0604020202020204" pitchFamily="34" charset="0"/>
              </a:rPr>
              <a:t>float,</a:t>
            </a:r>
          </a:p>
          <a:p>
            <a:pPr marL="742950" lvl="1" indent="-285750">
              <a:buFont typeface="Arial" panose="020B0604020202020204" pitchFamily="34" charset="0"/>
              <a:buChar char="•"/>
            </a:pPr>
            <a:r>
              <a:rPr lang="en-GB" sz="1100" dirty="0">
                <a:latin typeface="Arial" panose="020B0604020202020204" pitchFamily="34" charset="0"/>
                <a:cs typeface="Arial" panose="020B0604020202020204" pitchFamily="34" charset="0"/>
              </a:rPr>
              <a:t>time risk allowances,</a:t>
            </a:r>
          </a:p>
          <a:p>
            <a:pPr marL="742950" lvl="1" indent="-285750">
              <a:buFont typeface="Arial" panose="020B0604020202020204" pitchFamily="34" charset="0"/>
              <a:buChar char="•"/>
            </a:pPr>
            <a:r>
              <a:rPr lang="en-GB" sz="1100" dirty="0">
                <a:latin typeface="Arial" panose="020B0604020202020204" pitchFamily="34" charset="0"/>
                <a:cs typeface="Arial" panose="020B0604020202020204" pitchFamily="34" charset="0"/>
              </a:rPr>
              <a:t>health and safety requirements and </a:t>
            </a:r>
          </a:p>
          <a:p>
            <a:pPr marL="742950" lvl="1" indent="-285750">
              <a:buFont typeface="Arial" panose="020B0604020202020204" pitchFamily="34" charset="0"/>
              <a:buChar char="•"/>
            </a:pPr>
            <a:r>
              <a:rPr lang="en-GB" sz="1100" dirty="0">
                <a:latin typeface="Arial" panose="020B0604020202020204" pitchFamily="34" charset="0"/>
                <a:cs typeface="Arial" panose="020B0604020202020204" pitchFamily="34" charset="0"/>
              </a:rPr>
              <a:t>the procedures set out in the contract,</a:t>
            </a:r>
          </a:p>
          <a:p>
            <a:pPr marL="285750" indent="-285750">
              <a:buFont typeface="Arial" panose="020B0604020202020204" pitchFamily="34" charset="0"/>
              <a:buChar char="•"/>
            </a:pPr>
            <a:r>
              <a:rPr lang="en-GB" sz="1100" dirty="0">
                <a:latin typeface="Arial" panose="020B0604020202020204" pitchFamily="34" charset="0"/>
                <a:cs typeface="Arial" panose="020B0604020202020204" pitchFamily="34" charset="0"/>
              </a:rPr>
              <a:t>the dates when, in order to Provide the Works in accordance with the programme, the </a:t>
            </a:r>
            <a:r>
              <a:rPr lang="en-GB" sz="1100" i="1" dirty="0">
                <a:latin typeface="Arial" panose="020B0604020202020204" pitchFamily="34" charset="0"/>
                <a:cs typeface="Arial" panose="020B0604020202020204" pitchFamily="34" charset="0"/>
              </a:rPr>
              <a:t>Contractor </a:t>
            </a:r>
            <a:r>
              <a:rPr lang="en-GB" sz="1100" dirty="0">
                <a:latin typeface="Arial" panose="020B0604020202020204" pitchFamily="34" charset="0"/>
                <a:cs typeface="Arial" panose="020B0604020202020204" pitchFamily="34" charset="0"/>
              </a:rPr>
              <a:t>will need</a:t>
            </a:r>
          </a:p>
          <a:p>
            <a:pPr marL="742950" lvl="1" indent="-285750">
              <a:buFont typeface="Arial" panose="020B0604020202020204" pitchFamily="34" charset="0"/>
              <a:buChar char="•"/>
            </a:pPr>
            <a:r>
              <a:rPr lang="en-GB" sz="1100" dirty="0">
                <a:latin typeface="Arial" panose="020B0604020202020204" pitchFamily="34" charset="0"/>
                <a:cs typeface="Arial" panose="020B0604020202020204" pitchFamily="34" charset="0"/>
              </a:rPr>
              <a:t>access to a part of the Site if later than its </a:t>
            </a:r>
            <a:r>
              <a:rPr lang="en-GB" sz="1100" i="1" dirty="0">
                <a:latin typeface="Arial" panose="020B0604020202020204" pitchFamily="34" charset="0"/>
                <a:cs typeface="Arial" panose="020B0604020202020204" pitchFamily="34" charset="0"/>
              </a:rPr>
              <a:t>access date,</a:t>
            </a:r>
          </a:p>
          <a:p>
            <a:pPr marL="742950" lvl="1" indent="-285750">
              <a:buFont typeface="Arial" panose="020B0604020202020204" pitchFamily="34" charset="0"/>
              <a:buChar char="•"/>
            </a:pPr>
            <a:r>
              <a:rPr lang="en-GB" sz="1100" dirty="0">
                <a:latin typeface="Arial" panose="020B0604020202020204" pitchFamily="34" charset="0"/>
                <a:cs typeface="Arial" panose="020B0604020202020204" pitchFamily="34" charset="0"/>
              </a:rPr>
              <a:t>acceptances,</a:t>
            </a:r>
          </a:p>
          <a:p>
            <a:pPr marL="742950" lvl="1" indent="-285750">
              <a:buFont typeface="Arial" panose="020B0604020202020204" pitchFamily="34" charset="0"/>
              <a:buChar char="•"/>
            </a:pPr>
            <a:r>
              <a:rPr lang="en-GB" sz="1100" dirty="0">
                <a:latin typeface="Arial" panose="020B0604020202020204" pitchFamily="34" charset="0"/>
                <a:cs typeface="Arial" panose="020B0604020202020204" pitchFamily="34" charset="0"/>
              </a:rPr>
              <a:t>Plant and Materials and other things to be provided by the </a:t>
            </a:r>
            <a:r>
              <a:rPr lang="en-GB" sz="1100" i="1" dirty="0">
                <a:latin typeface="Arial" panose="020B0604020202020204" pitchFamily="34" charset="0"/>
                <a:cs typeface="Arial" panose="020B0604020202020204" pitchFamily="34" charset="0"/>
              </a:rPr>
              <a:t>Client </a:t>
            </a:r>
            <a:r>
              <a:rPr lang="en-GB" sz="1100" dirty="0">
                <a:latin typeface="Arial" panose="020B0604020202020204" pitchFamily="34" charset="0"/>
                <a:cs typeface="Arial" panose="020B0604020202020204" pitchFamily="34" charset="0"/>
              </a:rPr>
              <a:t>and</a:t>
            </a:r>
          </a:p>
          <a:p>
            <a:pPr marL="742950" lvl="1" indent="-285750">
              <a:buFont typeface="Arial" panose="020B0604020202020204" pitchFamily="34" charset="0"/>
              <a:buChar char="•"/>
            </a:pPr>
            <a:r>
              <a:rPr lang="en-GB" sz="1100" dirty="0">
                <a:latin typeface="Arial" panose="020B0604020202020204" pitchFamily="34" charset="0"/>
                <a:cs typeface="Arial" panose="020B0604020202020204" pitchFamily="34" charset="0"/>
              </a:rPr>
              <a:t>information from Others,</a:t>
            </a:r>
          </a:p>
          <a:p>
            <a:pPr marL="285750" indent="-285750">
              <a:buFont typeface="Arial" panose="020B0604020202020204" pitchFamily="34" charset="0"/>
              <a:buChar char="•"/>
            </a:pPr>
            <a:r>
              <a:rPr lang="en-GB" sz="1100" dirty="0">
                <a:latin typeface="Arial" panose="020B0604020202020204" pitchFamily="34" charset="0"/>
                <a:cs typeface="Arial" panose="020B0604020202020204" pitchFamily="34" charset="0"/>
              </a:rPr>
              <a:t>for each operation, a statement of how the </a:t>
            </a:r>
            <a:r>
              <a:rPr lang="en-GB" sz="1100" i="1" dirty="0">
                <a:latin typeface="Arial" panose="020B0604020202020204" pitchFamily="34" charset="0"/>
                <a:cs typeface="Arial" panose="020B0604020202020204" pitchFamily="34" charset="0"/>
              </a:rPr>
              <a:t>Contractor </a:t>
            </a:r>
            <a:r>
              <a:rPr lang="en-GB" sz="1100" dirty="0">
                <a:latin typeface="Arial" panose="020B0604020202020204" pitchFamily="34" charset="0"/>
                <a:cs typeface="Arial" panose="020B0604020202020204" pitchFamily="34" charset="0"/>
              </a:rPr>
              <a:t>plans top do the work identifying the principal Equipment and other resources which will be used and </a:t>
            </a:r>
          </a:p>
          <a:p>
            <a:pPr marL="285750" indent="-285750">
              <a:buFont typeface="Arial" panose="020B0604020202020204" pitchFamily="34" charset="0"/>
              <a:buChar char="•"/>
            </a:pPr>
            <a:r>
              <a:rPr lang="en-GB" sz="1100" dirty="0">
                <a:latin typeface="Arial" panose="020B0604020202020204" pitchFamily="34" charset="0"/>
                <a:cs typeface="Arial" panose="020B0604020202020204" pitchFamily="34" charset="0"/>
              </a:rPr>
              <a:t>other information which the Scope requires the </a:t>
            </a:r>
            <a:r>
              <a:rPr lang="en-GB" sz="1100" i="1" dirty="0">
                <a:latin typeface="Arial" panose="020B0604020202020204" pitchFamily="34" charset="0"/>
                <a:cs typeface="Arial" panose="020B0604020202020204" pitchFamily="34" charset="0"/>
              </a:rPr>
              <a:t>Contractor </a:t>
            </a:r>
            <a:r>
              <a:rPr lang="en-GB" sz="1100" dirty="0">
                <a:latin typeface="Arial" panose="020B0604020202020204" pitchFamily="34" charset="0"/>
                <a:cs typeface="Arial" panose="020B0604020202020204" pitchFamily="34" charset="0"/>
              </a:rPr>
              <a:t>to show on a programme submitted for acceptance. </a:t>
            </a:r>
            <a:endParaRPr lang="en-GB" sz="1400" dirty="0">
              <a:latin typeface="Arial" panose="020B0604020202020204" pitchFamily="34" charset="0"/>
              <a:cs typeface="Arial" panose="020B0604020202020204" pitchFamily="34" charset="0"/>
            </a:endParaRPr>
          </a:p>
        </p:txBody>
      </p:sp>
      <p:sp>
        <p:nvSpPr>
          <p:cNvPr id="15" name="Rectangle: Folded Corner 14">
            <a:extLst>
              <a:ext uri="{FF2B5EF4-FFF2-40B4-BE49-F238E27FC236}">
                <a16:creationId xmlns:a16="http://schemas.microsoft.com/office/drawing/2014/main" id="{D0BED316-F5A3-8164-52A4-DBC145295B0F}"/>
              </a:ext>
            </a:extLst>
          </p:cNvPr>
          <p:cNvSpPr/>
          <p:nvPr/>
        </p:nvSpPr>
        <p:spPr>
          <a:xfrm>
            <a:off x="564205" y="5215108"/>
            <a:ext cx="11396052" cy="1501037"/>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3959ECDC-144A-BD5C-F4E0-09FE38AB4BF6}"/>
              </a:ext>
            </a:extLst>
          </p:cNvPr>
          <p:cNvSpPr txBox="1"/>
          <p:nvPr/>
        </p:nvSpPr>
        <p:spPr>
          <a:xfrm>
            <a:off x="621389" y="5215109"/>
            <a:ext cx="11281684" cy="144655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ECC – Clause 31.3 Within two weeks of the </a:t>
            </a:r>
            <a:r>
              <a:rPr lang="en-GB" sz="1100" i="1" dirty="0">
                <a:latin typeface="Arial" panose="020B0604020202020204" pitchFamily="34" charset="0"/>
                <a:cs typeface="Arial" panose="020B0604020202020204" pitchFamily="34" charset="0"/>
              </a:rPr>
              <a:t>Contractor </a:t>
            </a:r>
            <a:r>
              <a:rPr lang="en-GB" sz="1100" dirty="0">
                <a:latin typeface="Arial" panose="020B0604020202020204" pitchFamily="34" charset="0"/>
                <a:cs typeface="Arial" panose="020B0604020202020204" pitchFamily="34" charset="0"/>
              </a:rPr>
              <a:t>submitting a programme for acceptance, the </a:t>
            </a:r>
            <a:r>
              <a:rPr lang="en-GB" sz="1100" i="1" dirty="0">
                <a:latin typeface="Arial" panose="020B0604020202020204" pitchFamily="34" charset="0"/>
                <a:cs typeface="Arial" panose="020B0604020202020204" pitchFamily="34" charset="0"/>
              </a:rPr>
              <a:t>Project Manager </a:t>
            </a:r>
            <a:r>
              <a:rPr lang="en-GB" sz="1100" dirty="0">
                <a:latin typeface="Arial" panose="020B0604020202020204" pitchFamily="34" charset="0"/>
                <a:cs typeface="Arial" panose="020B0604020202020204" pitchFamily="34" charset="0"/>
              </a:rPr>
              <a:t>notifies the </a:t>
            </a:r>
            <a:r>
              <a:rPr lang="en-GB" sz="1100" i="1" dirty="0">
                <a:latin typeface="Arial" panose="020B0604020202020204" pitchFamily="34" charset="0"/>
                <a:cs typeface="Arial" panose="020B0604020202020204" pitchFamily="34" charset="0"/>
              </a:rPr>
              <a:t>Contractor </a:t>
            </a:r>
            <a:r>
              <a:rPr lang="en-GB" sz="1100" dirty="0">
                <a:latin typeface="Arial" panose="020B0604020202020204" pitchFamily="34" charset="0"/>
                <a:cs typeface="Arial" panose="020B0604020202020204" pitchFamily="34" charset="0"/>
              </a:rPr>
              <a:t>of the acceptance of the programme or the reasons for not accepting it. A reason for not accepting a programme is that</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The </a:t>
            </a:r>
            <a:r>
              <a:rPr lang="en-GB" sz="1100" i="1" dirty="0">
                <a:latin typeface="Arial" panose="020B0604020202020204" pitchFamily="34" charset="0"/>
                <a:cs typeface="Arial" panose="020B0604020202020204" pitchFamily="34" charset="0"/>
              </a:rPr>
              <a:t>Contractor’s </a:t>
            </a:r>
            <a:r>
              <a:rPr lang="en-GB" sz="1100" dirty="0">
                <a:latin typeface="Arial" panose="020B0604020202020204" pitchFamily="34" charset="0"/>
                <a:cs typeface="Arial" panose="020B0604020202020204" pitchFamily="34" charset="0"/>
              </a:rPr>
              <a:t>plans which it shows are not practicable,</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It does not show the information which the contract requires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It does not represent the </a:t>
            </a:r>
            <a:r>
              <a:rPr lang="en-GB" sz="1100" i="1" dirty="0">
                <a:latin typeface="Arial" panose="020B0604020202020204" pitchFamily="34" charset="0"/>
                <a:cs typeface="Arial" panose="020B0604020202020204" pitchFamily="34" charset="0"/>
              </a:rPr>
              <a:t>Contractor's </a:t>
            </a:r>
            <a:r>
              <a:rPr lang="en-GB" sz="1100" dirty="0">
                <a:latin typeface="Arial" panose="020B0604020202020204" pitchFamily="34" charset="0"/>
                <a:cs typeface="Arial" panose="020B0604020202020204" pitchFamily="34" charset="0"/>
              </a:rPr>
              <a:t>plans realistically or</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It does not comply with the Scope.</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If the </a:t>
            </a:r>
            <a:r>
              <a:rPr lang="en-GB" sz="1100" i="1" dirty="0">
                <a:latin typeface="Arial" panose="020B0604020202020204" pitchFamily="34" charset="0"/>
                <a:cs typeface="Arial" panose="020B0604020202020204" pitchFamily="34" charset="0"/>
              </a:rPr>
              <a:t>Project Manager </a:t>
            </a:r>
            <a:r>
              <a:rPr lang="en-GB" sz="1100" dirty="0">
                <a:latin typeface="Arial" panose="020B0604020202020204" pitchFamily="34" charset="0"/>
                <a:cs typeface="Arial" panose="020B0604020202020204" pitchFamily="34" charset="0"/>
              </a:rPr>
              <a:t>does not notify acceptance or non-acceptance within the time allowed, the </a:t>
            </a:r>
            <a:r>
              <a:rPr lang="en-GB" sz="1100" i="1" dirty="0">
                <a:latin typeface="Arial" panose="020B0604020202020204" pitchFamily="34" charset="0"/>
                <a:cs typeface="Arial" panose="020B0604020202020204" pitchFamily="34" charset="0"/>
              </a:rPr>
              <a:t>Contractor </a:t>
            </a:r>
            <a:r>
              <a:rPr lang="en-GB" sz="1100" dirty="0">
                <a:latin typeface="Arial" panose="020B0604020202020204" pitchFamily="34" charset="0"/>
                <a:cs typeface="Arial" panose="020B0604020202020204" pitchFamily="34" charset="0"/>
              </a:rPr>
              <a:t>may notify the </a:t>
            </a:r>
            <a:r>
              <a:rPr lang="en-GB" sz="1100" i="1" dirty="0">
                <a:latin typeface="Arial" panose="020B0604020202020204" pitchFamily="34" charset="0"/>
                <a:cs typeface="Arial" panose="020B0604020202020204" pitchFamily="34" charset="0"/>
              </a:rPr>
              <a:t>Project Manager </a:t>
            </a:r>
            <a:r>
              <a:rPr lang="en-GB" sz="1100" dirty="0">
                <a:latin typeface="Arial" panose="020B0604020202020204" pitchFamily="34" charset="0"/>
                <a:cs typeface="Arial" panose="020B0604020202020204" pitchFamily="34" charset="0"/>
              </a:rPr>
              <a:t>of that failure. If the failure continues for a further one week after the </a:t>
            </a:r>
            <a:r>
              <a:rPr lang="en-GB" sz="1100" i="1" dirty="0">
                <a:latin typeface="Arial" panose="020B0604020202020204" pitchFamily="34" charset="0"/>
                <a:cs typeface="Arial" panose="020B0604020202020204" pitchFamily="34" charset="0"/>
              </a:rPr>
              <a:t>Contractor’s </a:t>
            </a:r>
            <a:r>
              <a:rPr lang="en-GB" sz="1100" dirty="0">
                <a:latin typeface="Arial" panose="020B0604020202020204" pitchFamily="34" charset="0"/>
                <a:cs typeface="Arial" panose="020B0604020202020204" pitchFamily="34" charset="0"/>
              </a:rPr>
              <a:t>notification it is treated as acceptance by the </a:t>
            </a:r>
            <a:r>
              <a:rPr lang="en-GB" sz="1100" i="1" dirty="0">
                <a:latin typeface="Arial" panose="020B0604020202020204" pitchFamily="34" charset="0"/>
                <a:cs typeface="Arial" panose="020B0604020202020204" pitchFamily="34" charset="0"/>
              </a:rPr>
              <a:t>Project Manager </a:t>
            </a:r>
            <a:r>
              <a:rPr lang="en-GB" sz="1100" dirty="0">
                <a:latin typeface="Arial" panose="020B0604020202020204" pitchFamily="34" charset="0"/>
                <a:cs typeface="Arial" panose="020B0604020202020204" pitchFamily="34" charset="0"/>
              </a:rPr>
              <a:t>of the programme.</a:t>
            </a:r>
          </a:p>
        </p:txBody>
      </p:sp>
    </p:spTree>
    <p:extLst>
      <p:ext uri="{BB962C8B-B14F-4D97-AF65-F5344CB8AC3E}">
        <p14:creationId xmlns:p14="http://schemas.microsoft.com/office/powerpoint/2010/main" val="360695754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animBg="1"/>
      <p:bldP spid="13" grpId="0"/>
      <p:bldP spid="15"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3A54E33-5A1C-46C0-92F8-E607D059748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2" imgH="282" progId="TCLayout.ActiveDocument.1">
                  <p:embed/>
                </p:oleObj>
              </mc:Choice>
              <mc:Fallback>
                <p:oleObj name="think-cell Slide" r:id="rId4" imgW="282" imgH="282" progId="TCLayout.ActiveDocument.1">
                  <p:embed/>
                  <p:pic>
                    <p:nvPicPr>
                      <p:cNvPr id="3" name="Object 2" hidden="1">
                        <a:extLst>
                          <a:ext uri="{FF2B5EF4-FFF2-40B4-BE49-F238E27FC236}">
                            <a16:creationId xmlns:a16="http://schemas.microsoft.com/office/drawing/2014/main" id="{43A54E33-5A1C-46C0-92F8-E607D059748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C00AB3F4-AF49-4543-BC94-8FE2F744EB51}"/>
              </a:ext>
            </a:extLst>
          </p:cNvPr>
          <p:cNvSpPr>
            <a:spLocks noGrp="1"/>
          </p:cNvSpPr>
          <p:nvPr>
            <p:ph type="ctrTitle"/>
          </p:nvPr>
        </p:nvSpPr>
        <p:spPr>
          <a:xfrm>
            <a:off x="562927" y="2007605"/>
            <a:ext cx="10743248" cy="1876362"/>
          </a:xfrm>
        </p:spPr>
        <p:txBody>
          <a:bodyPr vert="horz">
            <a:normAutofit/>
          </a:bodyPr>
          <a:lstStyle/>
          <a:p>
            <a:r>
              <a:rPr lang="en-GB" sz="3600" dirty="0"/>
              <a:t>Who are Contract Development &amp; Assurance (CD&amp;A) and what do they do?</a:t>
            </a:r>
            <a:br>
              <a:rPr lang="en-GB" dirty="0"/>
            </a:br>
            <a:endParaRPr lang="en-GB" dirty="0"/>
          </a:p>
        </p:txBody>
      </p:sp>
    </p:spTree>
    <p:extLst>
      <p:ext uri="{BB962C8B-B14F-4D97-AF65-F5344CB8AC3E}">
        <p14:creationId xmlns:p14="http://schemas.microsoft.com/office/powerpoint/2010/main" val="2678403437"/>
      </p:ext>
    </p:extLst>
  </p:cSld>
  <p:clrMapOvr>
    <a:masterClrMapping/>
  </p:clrMapOvr>
  <p:transition spd="slow">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D1682-489E-4692-A239-223AC22A4B30}"/>
              </a:ext>
            </a:extLst>
          </p:cNvPr>
          <p:cNvSpPr>
            <a:spLocks noGrp="1"/>
          </p:cNvSpPr>
          <p:nvPr>
            <p:ph type="title"/>
          </p:nvPr>
        </p:nvSpPr>
        <p:spPr/>
        <p:txBody>
          <a:bodyPr>
            <a:normAutofit/>
          </a:bodyPr>
          <a:lstStyle/>
          <a:p>
            <a:r>
              <a:rPr lang="en-GB" dirty="0"/>
              <a:t>Examples of using short form contracts</a:t>
            </a:r>
          </a:p>
        </p:txBody>
      </p:sp>
      <p:sp>
        <p:nvSpPr>
          <p:cNvPr id="3" name="Content Placeholder 2">
            <a:extLst>
              <a:ext uri="{FF2B5EF4-FFF2-40B4-BE49-F238E27FC236}">
                <a16:creationId xmlns:a16="http://schemas.microsoft.com/office/drawing/2014/main" id="{C2A8683B-56AE-4FAA-BC1D-56BC876C06EC}"/>
              </a:ext>
            </a:extLst>
          </p:cNvPr>
          <p:cNvSpPr>
            <a:spLocks noGrp="1"/>
          </p:cNvSpPr>
          <p:nvPr>
            <p:ph idx="1"/>
          </p:nvPr>
        </p:nvSpPr>
        <p:spPr/>
        <p:txBody>
          <a:bodyPr>
            <a:normAutofit/>
          </a:bodyPr>
          <a:lstStyle/>
          <a:p>
            <a:r>
              <a:rPr lang="en-GB" sz="1800" dirty="0">
                <a:solidFill>
                  <a:srgbClr val="002060"/>
                </a:solidFill>
              </a:rPr>
              <a:t>ECSC</a:t>
            </a:r>
          </a:p>
          <a:p>
            <a:pPr lvl="1"/>
            <a:r>
              <a:rPr lang="en-GB" sz="1800" dirty="0" err="1">
                <a:solidFill>
                  <a:srgbClr val="002060"/>
                </a:solidFill>
              </a:rPr>
              <a:t>Ingrebourne</a:t>
            </a:r>
            <a:r>
              <a:rPr lang="en-GB" sz="1800" dirty="0">
                <a:solidFill>
                  <a:srgbClr val="002060"/>
                </a:solidFill>
              </a:rPr>
              <a:t> Valley Limited contract on Lower Thames Crossing. This was a simple scope of works primarily consisting of moving soil and flattening the ground to make it fit for purpose for when material from the tunnels was removed.</a:t>
            </a:r>
          </a:p>
          <a:p>
            <a:r>
              <a:rPr lang="en-GB" sz="1800" dirty="0">
                <a:solidFill>
                  <a:srgbClr val="002060"/>
                </a:solidFill>
              </a:rPr>
              <a:t>PSSC</a:t>
            </a:r>
          </a:p>
          <a:p>
            <a:pPr lvl="1"/>
            <a:r>
              <a:rPr lang="en-GB" sz="1800" dirty="0">
                <a:solidFill>
                  <a:srgbClr val="002060"/>
                </a:solidFill>
              </a:rPr>
              <a:t>Lower Thames Crossing Cadent Contestable Design had a short duration and simple scope of works.</a:t>
            </a:r>
          </a:p>
          <a:p>
            <a:pPr lvl="1"/>
            <a:r>
              <a:rPr lang="en-GB" sz="1800" dirty="0">
                <a:solidFill>
                  <a:srgbClr val="002060"/>
                </a:solidFill>
              </a:rPr>
              <a:t>Archaeology contract for preparation work using work orders and time charge orders.</a:t>
            </a:r>
          </a:p>
          <a:p>
            <a:r>
              <a:rPr lang="en-GB" sz="1800" dirty="0">
                <a:solidFill>
                  <a:srgbClr val="002060"/>
                </a:solidFill>
              </a:rPr>
              <a:t>TSSC</a:t>
            </a:r>
          </a:p>
          <a:p>
            <a:pPr lvl="1"/>
            <a:r>
              <a:rPr lang="en-GB" sz="1800" dirty="0">
                <a:solidFill>
                  <a:srgbClr val="002060"/>
                </a:solidFill>
              </a:rPr>
              <a:t>Archaeology Framework for A303. This was used to provide the option to do task orders for simple scopes of work.  This contract had a nine year contract term where the full scope of work over this duration was unknown at the time of tender.</a:t>
            </a:r>
          </a:p>
          <a:p>
            <a:endParaRPr lang="en-GB" sz="1800" dirty="0">
              <a:solidFill>
                <a:srgbClr val="002060"/>
              </a:solidFill>
              <a:highlight>
                <a:srgbClr val="FFFF00"/>
              </a:highlight>
            </a:endParaRPr>
          </a:p>
        </p:txBody>
      </p:sp>
    </p:spTree>
    <p:extLst>
      <p:ext uri="{BB962C8B-B14F-4D97-AF65-F5344CB8AC3E}">
        <p14:creationId xmlns:p14="http://schemas.microsoft.com/office/powerpoint/2010/main" val="3578673307"/>
      </p:ext>
    </p:extLst>
  </p:cSld>
  <p:clrMapOvr>
    <a:masterClrMapping/>
  </p:clrMapOvr>
  <p:transition spd="slow" advTm="63283">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3A54E33-5A1C-46C0-92F8-E607D059748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2" imgH="282" progId="TCLayout.ActiveDocument.1">
                  <p:embed/>
                </p:oleObj>
              </mc:Choice>
              <mc:Fallback>
                <p:oleObj name="think-cell Slide" r:id="rId4" imgW="282" imgH="282" progId="TCLayout.ActiveDocument.1">
                  <p:embed/>
                  <p:pic>
                    <p:nvPicPr>
                      <p:cNvPr id="3" name="Object 2" hidden="1">
                        <a:extLst>
                          <a:ext uri="{FF2B5EF4-FFF2-40B4-BE49-F238E27FC236}">
                            <a16:creationId xmlns:a16="http://schemas.microsoft.com/office/drawing/2014/main" id="{43A54E33-5A1C-46C0-92F8-E607D059748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C00AB3F4-AF49-4543-BC94-8FE2F744EB51}"/>
              </a:ext>
            </a:extLst>
          </p:cNvPr>
          <p:cNvSpPr>
            <a:spLocks noGrp="1"/>
          </p:cNvSpPr>
          <p:nvPr>
            <p:ph type="ctrTitle"/>
          </p:nvPr>
        </p:nvSpPr>
        <p:spPr/>
        <p:txBody>
          <a:bodyPr vert="horz"/>
          <a:lstStyle/>
          <a:p>
            <a:r>
              <a:rPr lang="en-GB" sz="3200" dirty="0"/>
              <a:t>Structure and Options in a NEC4 short form of contract</a:t>
            </a:r>
            <a:br>
              <a:rPr lang="en-GB" dirty="0"/>
            </a:br>
            <a:endParaRPr lang="en-GB" dirty="0"/>
          </a:p>
        </p:txBody>
      </p:sp>
    </p:spTree>
    <p:extLst>
      <p:ext uri="{BB962C8B-B14F-4D97-AF65-F5344CB8AC3E}">
        <p14:creationId xmlns:p14="http://schemas.microsoft.com/office/powerpoint/2010/main" val="2509574561"/>
      </p:ext>
    </p:extLst>
  </p:cSld>
  <p:clrMapOvr>
    <a:masterClrMapping/>
  </p:clrMapOvr>
  <p:transition spd="slow">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A3BA6-234E-460D-81C3-F76DFD197D54}"/>
              </a:ext>
            </a:extLst>
          </p:cNvPr>
          <p:cNvSpPr>
            <a:spLocks noGrp="1"/>
          </p:cNvSpPr>
          <p:nvPr>
            <p:ph type="title"/>
          </p:nvPr>
        </p:nvSpPr>
        <p:spPr/>
        <p:txBody>
          <a:bodyPr/>
          <a:lstStyle/>
          <a:p>
            <a:r>
              <a:rPr lang="en-GB" dirty="0"/>
              <a:t>Additional Clauses</a:t>
            </a:r>
          </a:p>
        </p:txBody>
      </p:sp>
      <p:sp>
        <p:nvSpPr>
          <p:cNvPr id="3" name="Content Placeholder 2">
            <a:extLst>
              <a:ext uri="{FF2B5EF4-FFF2-40B4-BE49-F238E27FC236}">
                <a16:creationId xmlns:a16="http://schemas.microsoft.com/office/drawing/2014/main" id="{30A238BA-0684-4492-B75A-4F9BE18C82CC}"/>
              </a:ext>
            </a:extLst>
          </p:cNvPr>
          <p:cNvSpPr>
            <a:spLocks noGrp="1"/>
          </p:cNvSpPr>
          <p:nvPr>
            <p:ph idx="1"/>
          </p:nvPr>
        </p:nvSpPr>
        <p:spPr>
          <a:xfrm>
            <a:off x="550863" y="1229968"/>
            <a:ext cx="11090275" cy="5262906"/>
          </a:xfrm>
        </p:spPr>
        <p:txBody>
          <a:bodyPr>
            <a:normAutofit/>
          </a:bodyPr>
          <a:lstStyle/>
          <a:p>
            <a:r>
              <a:rPr lang="en-GB" sz="2000" dirty="0">
                <a:solidFill>
                  <a:srgbClr val="002060"/>
                </a:solidFill>
              </a:rPr>
              <a:t>Secondary Options are not used in short form contracts. </a:t>
            </a:r>
          </a:p>
          <a:p>
            <a:r>
              <a:rPr lang="en-GB" sz="2000" dirty="0">
                <a:solidFill>
                  <a:srgbClr val="002060"/>
                </a:solidFill>
              </a:rPr>
              <a:t>Optional entries are included within the Contract Data to replicate some of the long form additional clauses as follows: </a:t>
            </a:r>
          </a:p>
          <a:p>
            <a:endParaRPr lang="en-GB" sz="1800" dirty="0">
              <a:solidFill>
                <a:srgbClr val="002060"/>
              </a:solidFill>
            </a:endParaRPr>
          </a:p>
          <a:p>
            <a:endParaRPr lang="en-GB" sz="1800" dirty="0">
              <a:solidFill>
                <a:srgbClr val="002060"/>
              </a:solidFill>
            </a:endParaRPr>
          </a:p>
          <a:p>
            <a:endParaRPr lang="en-GB" sz="1800" dirty="0">
              <a:solidFill>
                <a:srgbClr val="002060"/>
              </a:solidFill>
            </a:endParaRPr>
          </a:p>
          <a:p>
            <a:endParaRPr lang="en-GB" sz="1800" dirty="0">
              <a:solidFill>
                <a:srgbClr val="002060"/>
              </a:solidFill>
            </a:endParaRPr>
          </a:p>
          <a:p>
            <a:endParaRPr lang="en-GB" sz="1800" dirty="0">
              <a:solidFill>
                <a:srgbClr val="002060"/>
              </a:solidFill>
            </a:endParaRPr>
          </a:p>
          <a:p>
            <a:endParaRPr lang="en-GB" sz="1800" dirty="0">
              <a:solidFill>
                <a:srgbClr val="002060"/>
              </a:solidFill>
            </a:endParaRPr>
          </a:p>
          <a:p>
            <a:endParaRPr lang="en-GB" sz="1800" dirty="0">
              <a:solidFill>
                <a:srgbClr val="002060"/>
              </a:solidFill>
            </a:endParaRPr>
          </a:p>
          <a:p>
            <a:endParaRPr lang="en-GB" sz="1800" dirty="0">
              <a:solidFill>
                <a:srgbClr val="002060"/>
              </a:solidFill>
            </a:endParaRPr>
          </a:p>
          <a:p>
            <a:r>
              <a:rPr lang="en-GB" sz="2000" dirty="0">
                <a:solidFill>
                  <a:srgbClr val="002060"/>
                </a:solidFill>
              </a:rPr>
              <a:t>Other items such as the use of an ultimate holding company guarantee (Option X4) in ECC are included as a Z Clause (Z11) in ECSC.</a:t>
            </a:r>
          </a:p>
          <a:p>
            <a:pPr marL="0" indent="0">
              <a:buNone/>
            </a:pPr>
            <a:endParaRPr lang="en-GB" sz="1800" dirty="0">
              <a:solidFill>
                <a:srgbClr val="002060"/>
              </a:solidFill>
            </a:endParaRPr>
          </a:p>
        </p:txBody>
      </p:sp>
      <p:graphicFrame>
        <p:nvGraphicFramePr>
          <p:cNvPr id="4" name="Table 4">
            <a:extLst>
              <a:ext uri="{FF2B5EF4-FFF2-40B4-BE49-F238E27FC236}">
                <a16:creationId xmlns:a16="http://schemas.microsoft.com/office/drawing/2014/main" id="{475D4E79-BFB2-4E29-83ED-F63BF66907CF}"/>
              </a:ext>
            </a:extLst>
          </p:cNvPr>
          <p:cNvGraphicFramePr>
            <a:graphicFrameLocks noGrp="1"/>
          </p:cNvGraphicFramePr>
          <p:nvPr/>
        </p:nvGraphicFramePr>
        <p:xfrm>
          <a:off x="623888" y="2680889"/>
          <a:ext cx="11017246" cy="2768600"/>
        </p:xfrm>
        <a:graphic>
          <a:graphicData uri="http://schemas.openxmlformats.org/drawingml/2006/table">
            <a:tbl>
              <a:tblPr firstRow="1" bandRow="1">
                <a:tableStyleId>{7E9639D4-E3E2-4D34-9284-5A2195B3D0D7}</a:tableStyleId>
              </a:tblPr>
              <a:tblGrid>
                <a:gridCol w="5069750">
                  <a:extLst>
                    <a:ext uri="{9D8B030D-6E8A-4147-A177-3AD203B41FA5}">
                      <a16:colId xmlns:a16="http://schemas.microsoft.com/office/drawing/2014/main" val="3831800967"/>
                    </a:ext>
                  </a:extLst>
                </a:gridCol>
                <a:gridCol w="2229516">
                  <a:extLst>
                    <a:ext uri="{9D8B030D-6E8A-4147-A177-3AD203B41FA5}">
                      <a16:colId xmlns:a16="http://schemas.microsoft.com/office/drawing/2014/main" val="2953812925"/>
                    </a:ext>
                  </a:extLst>
                </a:gridCol>
                <a:gridCol w="929495">
                  <a:extLst>
                    <a:ext uri="{9D8B030D-6E8A-4147-A177-3AD203B41FA5}">
                      <a16:colId xmlns:a16="http://schemas.microsoft.com/office/drawing/2014/main" val="3780262386"/>
                    </a:ext>
                  </a:extLst>
                </a:gridCol>
                <a:gridCol w="929495">
                  <a:extLst>
                    <a:ext uri="{9D8B030D-6E8A-4147-A177-3AD203B41FA5}">
                      <a16:colId xmlns:a16="http://schemas.microsoft.com/office/drawing/2014/main" val="2624227879"/>
                    </a:ext>
                  </a:extLst>
                </a:gridCol>
                <a:gridCol w="929495">
                  <a:extLst>
                    <a:ext uri="{9D8B030D-6E8A-4147-A177-3AD203B41FA5}">
                      <a16:colId xmlns:a16="http://schemas.microsoft.com/office/drawing/2014/main" val="724526136"/>
                    </a:ext>
                  </a:extLst>
                </a:gridCol>
                <a:gridCol w="929495">
                  <a:extLst>
                    <a:ext uri="{9D8B030D-6E8A-4147-A177-3AD203B41FA5}">
                      <a16:colId xmlns:a16="http://schemas.microsoft.com/office/drawing/2014/main" val="1633347504"/>
                    </a:ext>
                  </a:extLst>
                </a:gridCol>
              </a:tblGrid>
              <a:tr h="370840">
                <a:tc>
                  <a:txBody>
                    <a:bodyPr/>
                    <a:lstStyle/>
                    <a:p>
                      <a:pPr marL="0" algn="l" defTabSz="914354" rtl="0" eaLnBrk="1" latinLnBrk="0" hangingPunct="1"/>
                      <a:r>
                        <a:rPr lang="en-GB" sz="1800" b="1" kern="1200" dirty="0">
                          <a:solidFill>
                            <a:sysClr val="windowText" lastClr="000000"/>
                          </a:solidFill>
                          <a:latin typeface="Arial" panose="020B0604020202020204" pitchFamily="34" charset="0"/>
                          <a:cs typeface="Arial" panose="020B0604020202020204" pitchFamily="34" charset="0"/>
                        </a:rPr>
                        <a:t>Optional Entry</a:t>
                      </a:r>
                      <a:endParaRPr lang="en-GB" sz="1800" b="1" kern="1200" dirty="0">
                        <a:solidFill>
                          <a:sysClr val="windowText" lastClr="000000"/>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354" rtl="0" eaLnBrk="1" latinLnBrk="0" hangingPunct="1"/>
                      <a:r>
                        <a:rPr lang="en-GB" sz="1800" b="1" kern="1200" dirty="0">
                          <a:solidFill>
                            <a:sysClr val="windowText" lastClr="000000"/>
                          </a:solidFill>
                          <a:latin typeface="Arial" panose="020B0604020202020204" pitchFamily="34" charset="0"/>
                          <a:ea typeface="+mn-ea"/>
                          <a:cs typeface="Arial" panose="020B0604020202020204" pitchFamily="34" charset="0"/>
                        </a:rPr>
                        <a:t>Long Form Clause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354" rtl="0" eaLnBrk="1" latinLnBrk="0" hangingPunct="1"/>
                      <a:r>
                        <a:rPr lang="en-GB" sz="1800" b="1" kern="1200" dirty="0">
                          <a:solidFill>
                            <a:sysClr val="windowText" lastClr="000000"/>
                          </a:solidFill>
                          <a:latin typeface="Arial" panose="020B0604020202020204" pitchFamily="34" charset="0"/>
                          <a:cs typeface="Arial" panose="020B0604020202020204" pitchFamily="34" charset="0"/>
                        </a:rPr>
                        <a:t>ECSC</a:t>
                      </a:r>
                      <a:endParaRPr lang="en-GB" sz="1800" b="1" kern="1200" dirty="0">
                        <a:solidFill>
                          <a:sysClr val="windowText" lastClr="000000"/>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354" rtl="0" eaLnBrk="1" latinLnBrk="0" hangingPunct="1"/>
                      <a:r>
                        <a:rPr lang="en-GB" sz="1800" b="1" kern="1200">
                          <a:solidFill>
                            <a:sysClr val="windowText" lastClr="000000"/>
                          </a:solidFill>
                          <a:latin typeface="Arial" panose="020B0604020202020204" pitchFamily="34" charset="0"/>
                          <a:cs typeface="Arial" panose="020B0604020202020204" pitchFamily="34" charset="0"/>
                        </a:rPr>
                        <a:t>PSSC</a:t>
                      </a:r>
                      <a:endParaRPr lang="en-GB" sz="1800" b="1" kern="1200">
                        <a:solidFill>
                          <a:sysClr val="windowText" lastClr="000000"/>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354" rtl="0" eaLnBrk="1" latinLnBrk="0" hangingPunct="1"/>
                      <a:r>
                        <a:rPr lang="en-GB" sz="1800" b="1" kern="1200" dirty="0">
                          <a:solidFill>
                            <a:sysClr val="windowText" lastClr="000000"/>
                          </a:solidFill>
                          <a:latin typeface="Arial" panose="020B0604020202020204" pitchFamily="34" charset="0"/>
                          <a:cs typeface="Arial" panose="020B0604020202020204" pitchFamily="34" charset="0"/>
                        </a:rPr>
                        <a:t>TSSC</a:t>
                      </a:r>
                      <a:endParaRPr lang="en-GB" sz="1800" b="1" kern="1200" dirty="0">
                        <a:solidFill>
                          <a:sysClr val="windowText" lastClr="000000"/>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354" rtl="0" eaLnBrk="1" latinLnBrk="0" hangingPunct="1"/>
                      <a:r>
                        <a:rPr lang="en-GB" sz="1800" b="1" kern="1200" dirty="0">
                          <a:solidFill>
                            <a:sysClr val="windowText" lastClr="000000"/>
                          </a:solidFill>
                          <a:latin typeface="Arial" panose="020B0604020202020204" pitchFamily="34" charset="0"/>
                          <a:ea typeface="+mn-ea"/>
                          <a:cs typeface="Arial" panose="020B0604020202020204" pitchFamily="34" charset="0"/>
                        </a:rPr>
                        <a:t>SSC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419982041"/>
                  </a:ext>
                </a:extLst>
              </a:tr>
              <a:tr h="370840">
                <a:tc>
                  <a:txBody>
                    <a:bodyPr/>
                    <a:lstStyle/>
                    <a:p>
                      <a:pPr marL="0" algn="l" defTabSz="914354" rtl="0" eaLnBrk="1" latinLnBrk="0" hangingPunct="1"/>
                      <a:r>
                        <a:rPr lang="en-GB" sz="1800" b="0" kern="1200" dirty="0">
                          <a:solidFill>
                            <a:schemeClr val="tx1"/>
                          </a:solidFill>
                          <a:latin typeface="Arial" panose="020B0604020202020204" pitchFamily="34" charset="0"/>
                          <a:cs typeface="Arial" panose="020B0604020202020204" pitchFamily="34" charset="0"/>
                        </a:rPr>
                        <a:t>Price adjustment for inflation</a:t>
                      </a:r>
                      <a:endParaRPr lang="en-GB" sz="1800" b="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54" rtl="0" eaLnBrk="1" latinLnBrk="0" hangingPunct="1"/>
                      <a:r>
                        <a:rPr lang="en-GB" sz="1800" b="0" kern="1200" dirty="0">
                          <a:solidFill>
                            <a:schemeClr val="tx1"/>
                          </a:solidFill>
                          <a:latin typeface="Arial" panose="020B0604020202020204" pitchFamily="34" charset="0"/>
                          <a:ea typeface="+mn-ea"/>
                          <a:cs typeface="Arial" panose="020B0604020202020204" pitchFamily="34" charset="0"/>
                        </a:rPr>
                        <a:t>X1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54" rtl="0" eaLnBrk="1" latinLnBrk="0" hangingPunct="1"/>
                      <a:endParaRPr lang="en-GB" sz="1800" b="0" kern="120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54" rtl="0" eaLnBrk="1" latinLnBrk="0" hangingPunct="1"/>
                      <a:endParaRPr lang="en-GB" sz="1800" b="0" kern="120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sz="1800" b="0" kern="120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GB" sz="1800" b="0" kern="120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lang="en-GB" sz="1800" b="0" kern="120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0438402"/>
                  </a:ext>
                </a:extLst>
              </a:tr>
              <a:tr h="370840">
                <a:tc>
                  <a:txBody>
                    <a:bodyPr/>
                    <a:lstStyle/>
                    <a:p>
                      <a:pPr marL="0" algn="l" defTabSz="914354" rtl="0" eaLnBrk="1" latinLnBrk="0" hangingPunct="1"/>
                      <a:r>
                        <a:rPr lang="en-GB" sz="1800" b="0" kern="1200" dirty="0">
                          <a:solidFill>
                            <a:schemeClr val="tx1"/>
                          </a:solidFill>
                          <a:latin typeface="Arial" panose="020B0604020202020204" pitchFamily="34" charset="0"/>
                          <a:cs typeface="Arial" panose="020B0604020202020204" pitchFamily="34" charset="0"/>
                        </a:rPr>
                        <a:t>Delay damages </a:t>
                      </a:r>
                      <a:endParaRPr lang="en-GB" sz="1800" b="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sz="1800" b="0" kern="1200" dirty="0">
                          <a:solidFill>
                            <a:schemeClr val="tx1"/>
                          </a:solidFill>
                          <a:latin typeface="Arial" panose="020B0604020202020204" pitchFamily="34" charset="0"/>
                          <a:ea typeface="+mn-ea"/>
                          <a:cs typeface="Arial" panose="020B0604020202020204" pitchFamily="34" charset="0"/>
                          <a:sym typeface="Wingdings" panose="05000000000000000000" pitchFamily="2" charset="2"/>
                        </a:rPr>
                        <a:t>X7</a:t>
                      </a:r>
                      <a:endParaRPr lang="en-GB" sz="1800" b="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sz="1800" b="0" kern="120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GB" sz="1800" b="0" kern="120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sz="1800" b="0" kern="1200" dirty="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GB" sz="1800" b="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54" rtl="0" eaLnBrk="1" latinLnBrk="0" hangingPunct="1"/>
                      <a:endParaRPr lang="en-GB" sz="1800" b="0" kern="120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sz="1800" b="0" kern="1200" dirty="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GB" sz="1800" b="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3344399"/>
                  </a:ext>
                </a:extLst>
              </a:tr>
              <a:tr h="370840">
                <a:tc>
                  <a:txBody>
                    <a:bodyPr/>
                    <a:lstStyle/>
                    <a:p>
                      <a:pPr marL="0" algn="l" defTabSz="914354" rtl="0" eaLnBrk="1" latinLnBrk="0" hangingPunct="1"/>
                      <a:r>
                        <a:rPr lang="en-GB" sz="1800" b="0" kern="1200">
                          <a:solidFill>
                            <a:schemeClr val="tx1"/>
                          </a:solidFill>
                          <a:latin typeface="Arial" panose="020B0604020202020204" pitchFamily="34" charset="0"/>
                          <a:cs typeface="Arial" panose="020B0604020202020204" pitchFamily="34" charset="0"/>
                        </a:rPr>
                        <a:t>Retention</a:t>
                      </a:r>
                      <a:endParaRPr lang="en-GB" sz="1800" b="0" kern="120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sz="1800" b="0" kern="1200" dirty="0">
                          <a:solidFill>
                            <a:schemeClr val="tx1"/>
                          </a:solidFill>
                          <a:latin typeface="Arial" panose="020B0604020202020204" pitchFamily="34" charset="0"/>
                          <a:ea typeface="+mn-ea"/>
                          <a:cs typeface="Arial" panose="020B0604020202020204" pitchFamily="34" charset="0"/>
                        </a:rPr>
                        <a:t>X16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sz="1800" b="0" kern="1200" dirty="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GB" sz="1800" b="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54" rtl="0" eaLnBrk="1" latinLnBrk="0" hangingPunct="1"/>
                      <a:endParaRPr lang="en-GB" sz="1800" b="0" kern="120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54" rtl="0" eaLnBrk="1" latinLnBrk="0" hangingPunct="1"/>
                      <a:endParaRPr lang="en-GB" sz="1800" b="0" kern="120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354" rtl="0" eaLnBrk="1" latinLnBrk="0" hangingPunct="1"/>
                      <a:endParaRPr lang="en-GB" sz="1800" b="0" kern="120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5540579"/>
                  </a:ext>
                </a:extLst>
              </a:tr>
              <a:tr h="370840">
                <a:tc>
                  <a:txBody>
                    <a:bodyPr/>
                    <a:lstStyle/>
                    <a:p>
                      <a:pPr marL="0" algn="l" defTabSz="914354" rtl="0" eaLnBrk="1" latinLnBrk="0" hangingPunct="1"/>
                      <a:r>
                        <a:rPr lang="en-GB" sz="1800" b="0" kern="1200" dirty="0">
                          <a:solidFill>
                            <a:schemeClr val="tx1"/>
                          </a:solidFill>
                          <a:latin typeface="Arial" panose="020B0604020202020204" pitchFamily="34" charset="0"/>
                          <a:cs typeface="Arial" panose="020B0604020202020204" pitchFamily="34" charset="0"/>
                        </a:rPr>
                        <a:t>The United Kingdom Housing Grants, Construction and Regeneration Act (1996) does apply, including the use of adjudication</a:t>
                      </a:r>
                      <a:endParaRPr lang="en-GB" sz="1800" b="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sz="1800" b="0" kern="1200" dirty="0">
                          <a:solidFill>
                            <a:schemeClr val="tx1"/>
                          </a:solidFill>
                          <a:latin typeface="Arial" panose="020B0604020202020204" pitchFamily="34" charset="0"/>
                          <a:ea typeface="+mn-ea"/>
                          <a:cs typeface="Arial" panose="020B0604020202020204" pitchFamily="34" charset="0"/>
                          <a:sym typeface="Wingdings" panose="05000000000000000000" pitchFamily="2" charset="2"/>
                        </a:rPr>
                        <a:t>W2</a:t>
                      </a:r>
                      <a:endParaRPr lang="en-GB" sz="1800" b="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sz="1800" b="0" kern="120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GB" sz="1800" b="0" kern="120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sz="1800" b="0" kern="120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GB" sz="1800" b="0" kern="120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sz="1800" b="0" kern="120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GB" sz="1800" b="0" kern="120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lang="en-GB" sz="1800" b="0" kern="120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2298313"/>
                  </a:ext>
                </a:extLst>
              </a:tr>
              <a:tr h="370840">
                <a:tc>
                  <a:txBody>
                    <a:bodyPr/>
                    <a:lstStyle/>
                    <a:p>
                      <a:pPr marL="0" algn="l" defTabSz="914354" rtl="0" eaLnBrk="1" latinLnBrk="0" hangingPunct="1"/>
                      <a:r>
                        <a:rPr lang="en-GB" sz="1800" b="0" kern="1200" dirty="0">
                          <a:solidFill>
                            <a:schemeClr val="tx1"/>
                          </a:solidFill>
                          <a:latin typeface="Arial" panose="020B0604020202020204" pitchFamily="34" charset="0"/>
                          <a:cs typeface="Arial" panose="020B0604020202020204" pitchFamily="34" charset="0"/>
                        </a:rPr>
                        <a:t>Additional conditions</a:t>
                      </a:r>
                      <a:endParaRPr lang="en-GB" sz="1800" b="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sz="1800" b="0" kern="1200" dirty="0">
                          <a:solidFill>
                            <a:schemeClr val="tx1"/>
                          </a:solidFill>
                          <a:latin typeface="Arial" panose="020B0604020202020204" pitchFamily="34" charset="0"/>
                          <a:ea typeface="+mn-ea"/>
                          <a:cs typeface="Arial" panose="020B0604020202020204" pitchFamily="34" charset="0"/>
                          <a:sym typeface="Wingdings" panose="05000000000000000000" pitchFamily="2" charset="2"/>
                        </a:rPr>
                        <a:t>Z</a:t>
                      </a:r>
                      <a:endParaRPr lang="en-GB" sz="1800" b="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sz="1800" b="0" kern="120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GB" sz="1800" b="0" kern="120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sz="1800" b="0" kern="120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GB" sz="1800" b="0" kern="120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sz="1800" b="0" kern="1200" dirty="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GB" sz="1800" b="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GB" sz="1800" b="0" kern="1200" dirty="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GB" sz="1800" b="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0804761"/>
                  </a:ext>
                </a:extLst>
              </a:tr>
            </a:tbl>
          </a:graphicData>
        </a:graphic>
      </p:graphicFrame>
    </p:spTree>
    <p:extLst>
      <p:ext uri="{BB962C8B-B14F-4D97-AF65-F5344CB8AC3E}">
        <p14:creationId xmlns:p14="http://schemas.microsoft.com/office/powerpoint/2010/main" val="2131141970"/>
      </p:ext>
    </p:extLst>
  </p:cSld>
  <p:clrMapOvr>
    <a:masterClrMapping/>
  </p:clrMapOvr>
  <p:transition spd="slow">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4D39-6BD1-48D1-990C-D8A936EC9AF8}"/>
              </a:ext>
            </a:extLst>
          </p:cNvPr>
          <p:cNvSpPr>
            <a:spLocks noGrp="1"/>
          </p:cNvSpPr>
          <p:nvPr>
            <p:ph type="title"/>
          </p:nvPr>
        </p:nvSpPr>
        <p:spPr/>
        <p:txBody>
          <a:bodyPr>
            <a:normAutofit/>
          </a:bodyPr>
          <a:lstStyle/>
          <a:p>
            <a:r>
              <a:rPr lang="en-GB" dirty="0"/>
              <a:t>Z Clauses – numbering convention</a:t>
            </a:r>
          </a:p>
        </p:txBody>
      </p:sp>
      <p:graphicFrame>
        <p:nvGraphicFramePr>
          <p:cNvPr id="3" name="Table 5">
            <a:extLst>
              <a:ext uri="{FF2B5EF4-FFF2-40B4-BE49-F238E27FC236}">
                <a16:creationId xmlns:a16="http://schemas.microsoft.com/office/drawing/2014/main" id="{769ECA63-B0B7-46FE-A4EA-D1D58729AFE3}"/>
              </a:ext>
            </a:extLst>
          </p:cNvPr>
          <p:cNvGraphicFramePr>
            <a:graphicFrameLocks noGrp="1"/>
          </p:cNvGraphicFramePr>
          <p:nvPr>
            <p:extLst>
              <p:ext uri="{D42A27DB-BD31-4B8C-83A1-F6EECF244321}">
                <p14:modId xmlns:p14="http://schemas.microsoft.com/office/powerpoint/2010/main" val="2644229849"/>
              </p:ext>
            </p:extLst>
          </p:nvPr>
        </p:nvGraphicFramePr>
        <p:xfrm>
          <a:off x="550862" y="1449388"/>
          <a:ext cx="11090275" cy="2754195"/>
        </p:xfrm>
        <a:graphic>
          <a:graphicData uri="http://schemas.openxmlformats.org/drawingml/2006/table">
            <a:tbl>
              <a:tblPr firstRow="1" bandRow="1">
                <a:tableStyleId>{7E9639D4-E3E2-4D34-9284-5A2195B3D0D7}</a:tableStyleId>
              </a:tblPr>
              <a:tblGrid>
                <a:gridCol w="1884947">
                  <a:extLst>
                    <a:ext uri="{9D8B030D-6E8A-4147-A177-3AD203B41FA5}">
                      <a16:colId xmlns:a16="http://schemas.microsoft.com/office/drawing/2014/main" val="1127884261"/>
                    </a:ext>
                  </a:extLst>
                </a:gridCol>
                <a:gridCol w="9205328">
                  <a:extLst>
                    <a:ext uri="{9D8B030D-6E8A-4147-A177-3AD203B41FA5}">
                      <a16:colId xmlns:a16="http://schemas.microsoft.com/office/drawing/2014/main" val="3606943996"/>
                    </a:ext>
                  </a:extLst>
                </a:gridCol>
              </a:tblGrid>
              <a:tr h="430385">
                <a:tc>
                  <a:txBody>
                    <a:bodyPr/>
                    <a:lstStyle/>
                    <a:p>
                      <a:r>
                        <a:rPr lang="en-GB" dirty="0">
                          <a:solidFill>
                            <a:sysClr val="windowText" lastClr="000000"/>
                          </a:solidFill>
                          <a:latin typeface="Arial" panose="020B0604020202020204" pitchFamily="34" charset="0"/>
                          <a:cs typeface="Arial" panose="020B0604020202020204" pitchFamily="34" charset="0"/>
                        </a:rPr>
                        <a:t>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a:solidFill>
                            <a:sysClr val="windowText" lastClr="000000"/>
                          </a:solidFill>
                          <a:latin typeface="Arial" panose="020B0604020202020204" pitchFamily="34" charset="0"/>
                          <a:cs typeface="Arial" panose="020B0604020202020204" pitchFamily="34" charset="0"/>
                        </a:rPr>
                        <a:t>Explanation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758050182"/>
                  </a:ext>
                </a:extLst>
              </a:tr>
              <a:tr h="1250431">
                <a:tc>
                  <a:txBody>
                    <a:bodyPr/>
                    <a:lstStyle/>
                    <a:p>
                      <a:r>
                        <a:rPr lang="en-GB" dirty="0">
                          <a:latin typeface="Arial" panose="020B0604020202020204" pitchFamily="34" charset="0"/>
                          <a:cs typeface="Arial" panose="020B0604020202020204" pitchFamily="34" charset="0"/>
                        </a:rPr>
                        <a:t>Z1 – Z50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tx1"/>
                          </a:solidFill>
                          <a:latin typeface="Arial" panose="020B0604020202020204" pitchFamily="34" charset="0"/>
                          <a:ea typeface="+mn-ea"/>
                          <a:cs typeface="Arial" panose="020B0604020202020204" pitchFamily="34" charset="0"/>
                        </a:rPr>
                        <a:t>Mandatory Z clauses which must be used in all contracts and are additional or amended </a:t>
                      </a:r>
                      <a:r>
                        <a:rPr lang="en-GB" sz="1800" i="1" kern="1200" dirty="0">
                          <a:solidFill>
                            <a:schemeClr val="tx1"/>
                          </a:solidFill>
                          <a:latin typeface="Arial" panose="020B0604020202020204" pitchFamily="34" charset="0"/>
                          <a:ea typeface="+mn-ea"/>
                          <a:cs typeface="Arial" panose="020B0604020202020204" pitchFamily="34" charset="0"/>
                        </a:rPr>
                        <a:t>conditions of contract</a:t>
                      </a:r>
                      <a:r>
                        <a:rPr lang="en-GB" sz="1800" kern="1200" dirty="0">
                          <a:solidFill>
                            <a:schemeClr val="tx1"/>
                          </a:solidFill>
                          <a:latin typeface="Arial" panose="020B0604020202020204" pitchFamily="34" charset="0"/>
                          <a:ea typeface="+mn-ea"/>
                          <a:cs typeface="Arial" panose="020B0604020202020204" pitchFamily="34" charset="0"/>
                        </a:rPr>
                        <a:t> needed to meet National Highways requirements. </a:t>
                      </a:r>
                    </a:p>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tx1"/>
                          </a:solidFill>
                          <a:latin typeface="Arial" panose="020B0604020202020204" pitchFamily="34" charset="0"/>
                          <a:ea typeface="+mn-ea"/>
                          <a:cs typeface="Arial" panose="020B0604020202020204" pitchFamily="34" charset="0"/>
                        </a:rPr>
                        <a:t>These can contain “</a:t>
                      </a:r>
                      <a:r>
                        <a:rPr lang="en-GB" sz="1800" kern="1200" dirty="0">
                          <a:solidFill>
                            <a:srgbClr val="FF0000"/>
                          </a:solidFill>
                          <a:latin typeface="Arial" panose="020B0604020202020204" pitchFamily="34" charset="0"/>
                          <a:ea typeface="+mn-ea"/>
                          <a:cs typeface="Arial" panose="020B0604020202020204" pitchFamily="34" charset="0"/>
                        </a:rPr>
                        <a:t>red</a:t>
                      </a:r>
                      <a:r>
                        <a:rPr lang="en-GB" sz="1800" kern="1200" dirty="0">
                          <a:solidFill>
                            <a:schemeClr val="tx1"/>
                          </a:solidFill>
                          <a:latin typeface="Arial" panose="020B0604020202020204" pitchFamily="34" charset="0"/>
                          <a:ea typeface="+mn-ea"/>
                          <a:cs typeface="Arial" panose="020B0604020202020204" pitchFamily="34" charset="0"/>
                        </a:rPr>
                        <a:t>” text sections which require consideration from the contract drafter.</a:t>
                      </a:r>
                    </a:p>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tx1"/>
                          </a:solidFill>
                          <a:latin typeface="Arial" panose="020B0604020202020204" pitchFamily="34" charset="0"/>
                          <a:ea typeface="+mn-ea"/>
                          <a:cs typeface="Arial" panose="020B0604020202020204" pitchFamily="34" charset="0"/>
                        </a:rPr>
                        <a:t>Please note that Z21 – Z49 are not currently used, and are “blocked off” for future 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0969244"/>
                  </a:ext>
                </a:extLst>
              </a:tr>
              <a:tr h="430385">
                <a:tc>
                  <a:txBody>
                    <a:bodyPr/>
                    <a:lstStyle/>
                    <a:p>
                      <a:r>
                        <a:rPr lang="en-GB" dirty="0">
                          <a:latin typeface="Arial" panose="020B0604020202020204" pitchFamily="34" charset="0"/>
                          <a:cs typeface="Arial" panose="020B0604020202020204" pitchFamily="34" charset="0"/>
                        </a:rPr>
                        <a:t>Z51 – Z100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tx1"/>
                          </a:solidFill>
                          <a:latin typeface="Arial" panose="020B0604020202020204" pitchFamily="34" charset="0"/>
                          <a:ea typeface="+mn-ea"/>
                          <a:cs typeface="Arial" panose="020B0604020202020204" pitchFamily="34" charset="0"/>
                        </a:rPr>
                        <a:t>Optional Z clauses which vary according to contract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715785"/>
                  </a:ext>
                </a:extLst>
              </a:tr>
              <a:tr h="430385">
                <a:tc>
                  <a:txBody>
                    <a:bodyPr/>
                    <a:lstStyle/>
                    <a:p>
                      <a:r>
                        <a:rPr lang="en-GB" dirty="0">
                          <a:latin typeface="Arial" panose="020B0604020202020204" pitchFamily="34" charset="0"/>
                          <a:cs typeface="Arial" panose="020B0604020202020204" pitchFamily="34" charset="0"/>
                        </a:rPr>
                        <a:t>Z100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tx1"/>
                          </a:solidFill>
                          <a:latin typeface="Arial" panose="020B0604020202020204" pitchFamily="34" charset="0"/>
                          <a:ea typeface="+mn-ea"/>
                          <a:cs typeface="Arial" panose="020B0604020202020204" pitchFamily="34" charset="0"/>
                        </a:rPr>
                        <a:t>Bespoke Z clauses.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6058753"/>
                  </a:ext>
                </a:extLst>
              </a:tr>
            </a:tbl>
          </a:graphicData>
        </a:graphic>
      </p:graphicFrame>
      <p:sp>
        <p:nvSpPr>
          <p:cNvPr id="8" name="TextBox 7">
            <a:extLst>
              <a:ext uri="{FF2B5EF4-FFF2-40B4-BE49-F238E27FC236}">
                <a16:creationId xmlns:a16="http://schemas.microsoft.com/office/drawing/2014/main" id="{2CA3FD04-5346-B175-6EC4-B646FFEA8339}"/>
              </a:ext>
            </a:extLst>
          </p:cNvPr>
          <p:cNvSpPr txBox="1"/>
          <p:nvPr/>
        </p:nvSpPr>
        <p:spPr>
          <a:xfrm>
            <a:off x="612723" y="4413886"/>
            <a:ext cx="10494988" cy="923330"/>
          </a:xfrm>
          <a:prstGeom prst="rect">
            <a:avLst/>
          </a:prstGeom>
          <a:noFill/>
        </p:spPr>
        <p:txBody>
          <a:bodyPr wrap="square">
            <a:spAutoFit/>
          </a:bodyPr>
          <a:lstStyle/>
          <a:p>
            <a:r>
              <a:rPr lang="en-GB" dirty="0">
                <a:solidFill>
                  <a:srgbClr val="002060"/>
                </a:solidFill>
                <a:latin typeface="Arial" panose="020B0604020202020204" pitchFamily="34" charset="0"/>
                <a:cs typeface="Arial" panose="020B0604020202020204" pitchFamily="34" charset="0"/>
              </a:rPr>
              <a:t>Note: </a:t>
            </a:r>
          </a:p>
          <a:p>
            <a:r>
              <a:rPr lang="en-GB" dirty="0">
                <a:solidFill>
                  <a:srgbClr val="002060"/>
                </a:solidFill>
                <a:latin typeface="Arial" panose="020B0604020202020204" pitchFamily="34" charset="0"/>
                <a:cs typeface="Arial" panose="020B0604020202020204" pitchFamily="34" charset="0"/>
              </a:rPr>
              <a:t>If an optional Z clause is not required, the number of the Z clause is retained and the text, “Not Used” is added.</a:t>
            </a:r>
          </a:p>
        </p:txBody>
      </p:sp>
    </p:spTree>
    <p:extLst>
      <p:ext uri="{BB962C8B-B14F-4D97-AF65-F5344CB8AC3E}">
        <p14:creationId xmlns:p14="http://schemas.microsoft.com/office/powerpoint/2010/main" val="3390272375"/>
      </p:ext>
    </p:extLst>
  </p:cSld>
  <p:clrMapOvr>
    <a:masterClrMapping/>
  </p:clrMapOvr>
  <p:transition spd="slow">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E91B477-98BC-4300-AB41-58C7136941D2}"/>
              </a:ext>
            </a:extLst>
          </p:cNvPr>
          <p:cNvSpPr>
            <a:spLocks noGrp="1"/>
          </p:cNvSpPr>
          <p:nvPr>
            <p:ph type="title"/>
          </p:nvPr>
        </p:nvSpPr>
        <p:spPr>
          <a:xfrm>
            <a:off x="550863" y="213187"/>
            <a:ext cx="11090275" cy="1119353"/>
          </a:xfrm>
        </p:spPr>
        <p:txBody>
          <a:bodyPr>
            <a:normAutofit/>
          </a:bodyPr>
          <a:lstStyle/>
          <a:p>
            <a:r>
              <a:rPr lang="en-GB" dirty="0"/>
              <a:t>Overview of applicable Z clauses across ECSC, PSSC and TSSC in the model contract documents.</a:t>
            </a:r>
          </a:p>
        </p:txBody>
      </p:sp>
      <p:sp>
        <p:nvSpPr>
          <p:cNvPr id="8" name="TextBox 7">
            <a:extLst>
              <a:ext uri="{FF2B5EF4-FFF2-40B4-BE49-F238E27FC236}">
                <a16:creationId xmlns:a16="http://schemas.microsoft.com/office/drawing/2014/main" id="{2AC4CD91-5203-4CD6-8056-417361E365C1}"/>
              </a:ext>
            </a:extLst>
          </p:cNvPr>
          <p:cNvSpPr txBox="1"/>
          <p:nvPr/>
        </p:nvSpPr>
        <p:spPr>
          <a:xfrm>
            <a:off x="4305250" y="1464892"/>
            <a:ext cx="3600000" cy="369332"/>
          </a:xfrm>
          <a:prstGeom prst="rect">
            <a:avLst/>
          </a:prstGeom>
          <a:solidFill>
            <a:schemeClr val="bg2"/>
          </a:solidFill>
        </p:spPr>
        <p:txBody>
          <a:bodyPr wrap="square" rtlCol="0" anchor="ctr">
            <a:spAutoFit/>
          </a:bodyPr>
          <a:lstStyle/>
          <a:p>
            <a:r>
              <a:rPr lang="en-GB" dirty="0">
                <a:solidFill>
                  <a:srgbClr val="002060"/>
                </a:solidFill>
                <a:latin typeface="Arial" panose="020B0604020202020204" pitchFamily="34" charset="0"/>
                <a:cs typeface="Arial" panose="020B0604020202020204" pitchFamily="34" charset="0"/>
              </a:rPr>
              <a:t>PSSC</a:t>
            </a:r>
          </a:p>
        </p:txBody>
      </p:sp>
      <p:sp>
        <p:nvSpPr>
          <p:cNvPr id="14" name="TextBox 13">
            <a:extLst>
              <a:ext uri="{FF2B5EF4-FFF2-40B4-BE49-F238E27FC236}">
                <a16:creationId xmlns:a16="http://schemas.microsoft.com/office/drawing/2014/main" id="{53E64C42-A242-4225-BCB8-4797DB31209A}"/>
              </a:ext>
            </a:extLst>
          </p:cNvPr>
          <p:cNvSpPr txBox="1"/>
          <p:nvPr/>
        </p:nvSpPr>
        <p:spPr>
          <a:xfrm>
            <a:off x="550862" y="1464892"/>
            <a:ext cx="3600000" cy="369332"/>
          </a:xfrm>
          <a:prstGeom prst="rect">
            <a:avLst/>
          </a:prstGeom>
          <a:solidFill>
            <a:schemeClr val="bg2"/>
          </a:solidFill>
        </p:spPr>
        <p:txBody>
          <a:bodyPr wrap="square" rtlCol="0" anchor="ctr">
            <a:spAutoFit/>
          </a:bodyPr>
          <a:lstStyle/>
          <a:p>
            <a:r>
              <a:rPr lang="en-GB" dirty="0">
                <a:solidFill>
                  <a:srgbClr val="002060"/>
                </a:solidFill>
                <a:latin typeface="Arial" panose="020B0604020202020204" pitchFamily="34" charset="0"/>
                <a:cs typeface="Arial" panose="020B0604020202020204" pitchFamily="34" charset="0"/>
              </a:rPr>
              <a:t>ECSC</a:t>
            </a:r>
          </a:p>
        </p:txBody>
      </p:sp>
      <p:sp>
        <p:nvSpPr>
          <p:cNvPr id="19" name="TextBox 18">
            <a:extLst>
              <a:ext uri="{FF2B5EF4-FFF2-40B4-BE49-F238E27FC236}">
                <a16:creationId xmlns:a16="http://schemas.microsoft.com/office/drawing/2014/main" id="{6810F37C-D99B-451D-9FFC-2B816950ABCD}"/>
              </a:ext>
            </a:extLst>
          </p:cNvPr>
          <p:cNvSpPr txBox="1"/>
          <p:nvPr/>
        </p:nvSpPr>
        <p:spPr>
          <a:xfrm>
            <a:off x="8059639" y="1464892"/>
            <a:ext cx="3600000" cy="369332"/>
          </a:xfrm>
          <a:prstGeom prst="rect">
            <a:avLst/>
          </a:prstGeom>
          <a:solidFill>
            <a:schemeClr val="bg2"/>
          </a:solidFill>
        </p:spPr>
        <p:txBody>
          <a:bodyPr wrap="square" rtlCol="0" anchor="ctr">
            <a:spAutoFit/>
          </a:bodyPr>
          <a:lstStyle/>
          <a:p>
            <a:r>
              <a:rPr lang="en-GB" dirty="0">
                <a:solidFill>
                  <a:srgbClr val="002060"/>
                </a:solidFill>
                <a:latin typeface="Arial" panose="020B0604020202020204" pitchFamily="34" charset="0"/>
                <a:cs typeface="Arial" panose="020B0604020202020204" pitchFamily="34" charset="0"/>
              </a:rPr>
              <a:t>TSSC</a:t>
            </a:r>
          </a:p>
        </p:txBody>
      </p:sp>
      <p:sp>
        <p:nvSpPr>
          <p:cNvPr id="17" name="TextBox 16">
            <a:extLst>
              <a:ext uri="{FF2B5EF4-FFF2-40B4-BE49-F238E27FC236}">
                <a16:creationId xmlns:a16="http://schemas.microsoft.com/office/drawing/2014/main" id="{A408C5DC-4C94-CC21-3C3F-456D7E4FA5E7}"/>
              </a:ext>
            </a:extLst>
          </p:cNvPr>
          <p:cNvSpPr txBox="1"/>
          <p:nvPr/>
        </p:nvSpPr>
        <p:spPr>
          <a:xfrm>
            <a:off x="8041138" y="5766407"/>
            <a:ext cx="3600000" cy="261610"/>
          </a:xfrm>
          <a:prstGeom prst="rect">
            <a:avLst/>
          </a:prstGeom>
          <a:noFill/>
        </p:spPr>
        <p:txBody>
          <a:bodyPr wrap="square" rtlCol="0">
            <a:spAutoFit/>
          </a:bodyPr>
          <a:lstStyle/>
          <a:p>
            <a:r>
              <a:rPr lang="en-GB" sz="1100" b="1" dirty="0">
                <a:solidFill>
                  <a:srgbClr val="002060"/>
                </a:solidFill>
                <a:latin typeface="Arial" panose="020B0604020202020204" pitchFamily="34" charset="0"/>
                <a:cs typeface="Arial" panose="020B0604020202020204" pitchFamily="34" charset="0"/>
              </a:rPr>
              <a:t>Extract from Issue 6 Revision 0 contract.</a:t>
            </a:r>
          </a:p>
        </p:txBody>
      </p:sp>
      <p:sp>
        <p:nvSpPr>
          <p:cNvPr id="20" name="TextBox 19">
            <a:extLst>
              <a:ext uri="{FF2B5EF4-FFF2-40B4-BE49-F238E27FC236}">
                <a16:creationId xmlns:a16="http://schemas.microsoft.com/office/drawing/2014/main" id="{8DFEC660-8C1A-DC13-8684-7D36EE8246CC}"/>
              </a:ext>
            </a:extLst>
          </p:cNvPr>
          <p:cNvSpPr txBox="1"/>
          <p:nvPr/>
        </p:nvSpPr>
        <p:spPr>
          <a:xfrm>
            <a:off x="4296000" y="6105040"/>
            <a:ext cx="3600000" cy="261610"/>
          </a:xfrm>
          <a:prstGeom prst="rect">
            <a:avLst/>
          </a:prstGeom>
          <a:noFill/>
        </p:spPr>
        <p:txBody>
          <a:bodyPr wrap="square" rtlCol="0">
            <a:spAutoFit/>
          </a:bodyPr>
          <a:lstStyle/>
          <a:p>
            <a:pPr algn="ctr"/>
            <a:r>
              <a:rPr lang="en-GB" sz="1100" b="1" dirty="0">
                <a:solidFill>
                  <a:srgbClr val="002060"/>
                </a:solidFill>
                <a:latin typeface="Arial" panose="020B0604020202020204" pitchFamily="34" charset="0"/>
                <a:cs typeface="Arial" panose="020B0604020202020204" pitchFamily="34" charset="0"/>
              </a:rPr>
              <a:t>Extract from Issue 6 Revision 0 contract.</a:t>
            </a:r>
          </a:p>
        </p:txBody>
      </p:sp>
      <p:sp>
        <p:nvSpPr>
          <p:cNvPr id="21" name="TextBox 20">
            <a:extLst>
              <a:ext uri="{FF2B5EF4-FFF2-40B4-BE49-F238E27FC236}">
                <a16:creationId xmlns:a16="http://schemas.microsoft.com/office/drawing/2014/main" id="{B86163A1-A04E-A5F1-8216-F1B6946CEBB2}"/>
              </a:ext>
            </a:extLst>
          </p:cNvPr>
          <p:cNvSpPr txBox="1"/>
          <p:nvPr/>
        </p:nvSpPr>
        <p:spPr>
          <a:xfrm>
            <a:off x="541611" y="6096232"/>
            <a:ext cx="3600000" cy="261610"/>
          </a:xfrm>
          <a:prstGeom prst="rect">
            <a:avLst/>
          </a:prstGeom>
          <a:noFill/>
        </p:spPr>
        <p:txBody>
          <a:bodyPr wrap="square" rtlCol="0">
            <a:spAutoFit/>
          </a:bodyPr>
          <a:lstStyle/>
          <a:p>
            <a:pPr algn="ctr"/>
            <a:r>
              <a:rPr lang="en-GB" sz="1100" b="1" dirty="0">
                <a:solidFill>
                  <a:srgbClr val="002060"/>
                </a:solidFill>
                <a:latin typeface="Arial" panose="020B0604020202020204" pitchFamily="34" charset="0"/>
                <a:cs typeface="Arial" panose="020B0604020202020204" pitchFamily="34" charset="0"/>
              </a:rPr>
              <a:t>Extract from Issue 6 Revision 0 contract.</a:t>
            </a:r>
          </a:p>
        </p:txBody>
      </p:sp>
      <p:pic>
        <p:nvPicPr>
          <p:cNvPr id="7" name="Picture 6">
            <a:extLst>
              <a:ext uri="{FF2B5EF4-FFF2-40B4-BE49-F238E27FC236}">
                <a16:creationId xmlns:a16="http://schemas.microsoft.com/office/drawing/2014/main" id="{9CC2053A-C787-73B0-809C-342C6280A543}"/>
              </a:ext>
            </a:extLst>
          </p:cNvPr>
          <p:cNvPicPr>
            <a:picLocks noChangeAspect="1"/>
          </p:cNvPicPr>
          <p:nvPr/>
        </p:nvPicPr>
        <p:blipFill>
          <a:blip r:embed="rId3"/>
          <a:stretch>
            <a:fillRect/>
          </a:stretch>
        </p:blipFill>
        <p:spPr>
          <a:xfrm>
            <a:off x="532360" y="1906493"/>
            <a:ext cx="3618502" cy="4103224"/>
          </a:xfrm>
          <a:prstGeom prst="rect">
            <a:avLst/>
          </a:prstGeom>
        </p:spPr>
      </p:pic>
      <p:pic>
        <p:nvPicPr>
          <p:cNvPr id="22" name="Picture 21">
            <a:extLst>
              <a:ext uri="{FF2B5EF4-FFF2-40B4-BE49-F238E27FC236}">
                <a16:creationId xmlns:a16="http://schemas.microsoft.com/office/drawing/2014/main" id="{1C3A2010-6518-13E0-6B6C-D19384B2F354}"/>
              </a:ext>
            </a:extLst>
          </p:cNvPr>
          <p:cNvPicPr>
            <a:picLocks noChangeAspect="1"/>
          </p:cNvPicPr>
          <p:nvPr/>
        </p:nvPicPr>
        <p:blipFill>
          <a:blip r:embed="rId4"/>
          <a:stretch>
            <a:fillRect/>
          </a:stretch>
        </p:blipFill>
        <p:spPr>
          <a:xfrm>
            <a:off x="8041138" y="1906493"/>
            <a:ext cx="3618501" cy="3885076"/>
          </a:xfrm>
          <a:prstGeom prst="rect">
            <a:avLst/>
          </a:prstGeom>
        </p:spPr>
      </p:pic>
      <p:pic>
        <p:nvPicPr>
          <p:cNvPr id="5" name="Picture 4">
            <a:extLst>
              <a:ext uri="{FF2B5EF4-FFF2-40B4-BE49-F238E27FC236}">
                <a16:creationId xmlns:a16="http://schemas.microsoft.com/office/drawing/2014/main" id="{97F1A188-05ED-BAE4-33B2-D145D5683844}"/>
              </a:ext>
            </a:extLst>
          </p:cNvPr>
          <p:cNvPicPr>
            <a:picLocks noChangeAspect="1"/>
          </p:cNvPicPr>
          <p:nvPr/>
        </p:nvPicPr>
        <p:blipFill>
          <a:blip r:embed="rId5"/>
          <a:stretch>
            <a:fillRect/>
          </a:stretch>
        </p:blipFill>
        <p:spPr>
          <a:xfrm>
            <a:off x="4295999" y="1867550"/>
            <a:ext cx="3618501" cy="4255357"/>
          </a:xfrm>
          <a:prstGeom prst="rect">
            <a:avLst/>
          </a:prstGeom>
        </p:spPr>
      </p:pic>
    </p:spTree>
    <p:extLst>
      <p:ext uri="{BB962C8B-B14F-4D97-AF65-F5344CB8AC3E}">
        <p14:creationId xmlns:p14="http://schemas.microsoft.com/office/powerpoint/2010/main" val="1390443598"/>
      </p:ext>
    </p:extLst>
  </p:cSld>
  <p:clrMapOvr>
    <a:masterClrMapping/>
  </p:clrMapOvr>
  <p:transition spd="slow">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4D39-6BD1-48D1-990C-D8A936EC9AF8}"/>
              </a:ext>
            </a:extLst>
          </p:cNvPr>
          <p:cNvSpPr>
            <a:spLocks noGrp="1"/>
          </p:cNvSpPr>
          <p:nvPr>
            <p:ph type="title"/>
          </p:nvPr>
        </p:nvSpPr>
        <p:spPr/>
        <p:txBody>
          <a:bodyPr>
            <a:normAutofit/>
          </a:bodyPr>
          <a:lstStyle/>
          <a:p>
            <a:r>
              <a:rPr lang="en-GB" dirty="0"/>
              <a:t>Examples of mandatory Z Clauses</a:t>
            </a:r>
          </a:p>
        </p:txBody>
      </p:sp>
      <p:graphicFrame>
        <p:nvGraphicFramePr>
          <p:cNvPr id="3" name="Table 5">
            <a:extLst>
              <a:ext uri="{FF2B5EF4-FFF2-40B4-BE49-F238E27FC236}">
                <a16:creationId xmlns:a16="http://schemas.microsoft.com/office/drawing/2014/main" id="{769ECA63-B0B7-46FE-A4EA-D1D58729AFE3}"/>
              </a:ext>
            </a:extLst>
          </p:cNvPr>
          <p:cNvGraphicFramePr>
            <a:graphicFrameLocks noGrp="1"/>
          </p:cNvGraphicFramePr>
          <p:nvPr>
            <p:extLst>
              <p:ext uri="{D42A27DB-BD31-4B8C-83A1-F6EECF244321}">
                <p14:modId xmlns:p14="http://schemas.microsoft.com/office/powerpoint/2010/main" val="2388667450"/>
              </p:ext>
            </p:extLst>
          </p:nvPr>
        </p:nvGraphicFramePr>
        <p:xfrm>
          <a:off x="550862" y="1406397"/>
          <a:ext cx="11090275" cy="4269276"/>
        </p:xfrm>
        <a:graphic>
          <a:graphicData uri="http://schemas.openxmlformats.org/drawingml/2006/table">
            <a:tbl>
              <a:tblPr firstRow="1" bandRow="1">
                <a:tableStyleId>{7E9639D4-E3E2-4D34-9284-5A2195B3D0D7}</a:tableStyleId>
              </a:tblPr>
              <a:tblGrid>
                <a:gridCol w="1884947">
                  <a:extLst>
                    <a:ext uri="{9D8B030D-6E8A-4147-A177-3AD203B41FA5}">
                      <a16:colId xmlns:a16="http://schemas.microsoft.com/office/drawing/2014/main" val="1127884261"/>
                    </a:ext>
                  </a:extLst>
                </a:gridCol>
                <a:gridCol w="9205328">
                  <a:extLst>
                    <a:ext uri="{9D8B030D-6E8A-4147-A177-3AD203B41FA5}">
                      <a16:colId xmlns:a16="http://schemas.microsoft.com/office/drawing/2014/main" val="3606943996"/>
                    </a:ext>
                  </a:extLst>
                </a:gridCol>
              </a:tblGrid>
              <a:tr h="338377">
                <a:tc>
                  <a:txBody>
                    <a:bodyPr/>
                    <a:lstStyle/>
                    <a:p>
                      <a:r>
                        <a:rPr lang="en-GB" sz="1600" dirty="0">
                          <a:solidFill>
                            <a:sysClr val="windowText" lastClr="000000"/>
                          </a:solidFill>
                          <a:latin typeface="Arial" panose="020B0604020202020204" pitchFamily="34" charset="0"/>
                          <a:cs typeface="Arial" panose="020B0604020202020204" pitchFamily="34" charset="0"/>
                        </a:rPr>
                        <a:t>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600" dirty="0">
                          <a:solidFill>
                            <a:sysClr val="windowText" lastClr="000000"/>
                          </a:solidFill>
                          <a:latin typeface="Arial" panose="020B0604020202020204" pitchFamily="34" charset="0"/>
                          <a:cs typeface="Arial" panose="020B0604020202020204" pitchFamily="34" charset="0"/>
                        </a:rPr>
                        <a:t>Explanation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758050182"/>
                  </a:ext>
                </a:extLst>
              </a:tr>
              <a:tr h="983114">
                <a:tc>
                  <a:txBody>
                    <a:bodyPr/>
                    <a:lstStyle/>
                    <a:p>
                      <a:r>
                        <a:rPr lang="en-GB" sz="1600" dirty="0">
                          <a:latin typeface="Arial" panose="020B0604020202020204" pitchFamily="34" charset="0"/>
                          <a:cs typeface="Arial" panose="020B0604020202020204" pitchFamily="34" charset="0"/>
                        </a:rPr>
                        <a:t>Z1 – Changes to core clauses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kern="1200" dirty="0">
                          <a:solidFill>
                            <a:schemeClr val="tx1"/>
                          </a:solidFill>
                          <a:effectLst/>
                          <a:latin typeface="Arial" panose="020B0604020202020204" pitchFamily="34" charset="0"/>
                          <a:ea typeface="+mn-ea"/>
                          <a:cs typeface="Arial" panose="020B0604020202020204" pitchFamily="34" charset="0"/>
                        </a:rPr>
                        <a:t>Amends the NEC published contract and additional definitions to meet National Highways requirements. </a:t>
                      </a:r>
                    </a:p>
                    <a:p>
                      <a:pPr marL="0" marR="0" lvl="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kern="1200" dirty="0">
                        <a:solidFill>
                          <a:schemeClr val="tx1"/>
                        </a:solidFill>
                        <a:latin typeface="Arial" panose="020B0604020202020204" pitchFamily="34" charset="0"/>
                        <a:ea typeface="+mn-ea"/>
                        <a:cs typeface="Arial" panose="020B0604020202020204" pitchFamily="34" charset="0"/>
                      </a:endParaRPr>
                    </a:p>
                    <a:p>
                      <a:pPr marL="0" marR="0" lvl="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0969244"/>
                  </a:ext>
                </a:extLst>
              </a:tr>
              <a:tr h="983114">
                <a:tc>
                  <a:txBody>
                    <a:bodyPr/>
                    <a:lstStyle/>
                    <a:p>
                      <a:r>
                        <a:rPr lang="en-GB" sz="1600" dirty="0">
                          <a:latin typeface="Arial" panose="020B0604020202020204" pitchFamily="34" charset="0"/>
                          <a:cs typeface="Arial" panose="020B0604020202020204" pitchFamily="34" charset="0"/>
                        </a:rPr>
                        <a:t>Z17 – Termination and removal of the </a:t>
                      </a:r>
                      <a:r>
                        <a:rPr lang="en-GB" sz="1600" i="1" dirty="0">
                          <a:latin typeface="Arial" panose="020B0604020202020204" pitchFamily="34" charset="0"/>
                          <a:cs typeface="Arial" panose="020B0604020202020204" pitchFamily="34" charset="0"/>
                        </a:rPr>
                        <a:t>works</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kern="1200" dirty="0">
                          <a:solidFill>
                            <a:schemeClr val="tx1"/>
                          </a:solidFill>
                          <a:latin typeface="Arial" panose="020B0604020202020204" pitchFamily="34" charset="0"/>
                          <a:ea typeface="+mn-ea"/>
                          <a:cs typeface="Arial" panose="020B0604020202020204" pitchFamily="34" charset="0"/>
                        </a:rPr>
                        <a:t>This permits the </a:t>
                      </a:r>
                      <a:r>
                        <a:rPr lang="en-GB" sz="1600" i="1" kern="1200" dirty="0">
                          <a:solidFill>
                            <a:schemeClr val="tx1"/>
                          </a:solidFill>
                          <a:latin typeface="Arial" panose="020B0604020202020204" pitchFamily="34" charset="0"/>
                          <a:ea typeface="+mn-ea"/>
                          <a:cs typeface="Arial" panose="020B0604020202020204" pitchFamily="34" charset="0"/>
                        </a:rPr>
                        <a:t>Client </a:t>
                      </a:r>
                      <a:r>
                        <a:rPr lang="en-GB" sz="1600" i="0" kern="1200" dirty="0">
                          <a:solidFill>
                            <a:schemeClr val="tx1"/>
                          </a:solidFill>
                          <a:latin typeface="Arial" panose="020B0604020202020204" pitchFamily="34" charset="0"/>
                          <a:ea typeface="+mn-ea"/>
                          <a:cs typeface="Arial" panose="020B0604020202020204" pitchFamily="34" charset="0"/>
                        </a:rPr>
                        <a:t>to remove part or all of the remaining </a:t>
                      </a:r>
                      <a:r>
                        <a:rPr lang="en-GB" sz="1600" i="1" kern="1200" dirty="0">
                          <a:solidFill>
                            <a:schemeClr val="tx1"/>
                          </a:solidFill>
                          <a:latin typeface="Arial" panose="020B0604020202020204" pitchFamily="34" charset="0"/>
                          <a:ea typeface="+mn-ea"/>
                          <a:cs typeface="Arial" panose="020B0604020202020204" pitchFamily="34" charset="0"/>
                        </a:rPr>
                        <a:t>work. </a:t>
                      </a:r>
                    </a:p>
                    <a:p>
                      <a:pPr marL="0" marR="0" lvl="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kern="1200" dirty="0">
                          <a:solidFill>
                            <a:schemeClr val="tx1"/>
                          </a:solidFill>
                          <a:latin typeface="Arial" panose="020B0604020202020204" pitchFamily="34" charset="0"/>
                          <a:ea typeface="+mn-ea"/>
                          <a:cs typeface="Arial" panose="020B0604020202020204" pitchFamily="34" charset="0"/>
                        </a:rPr>
                        <a:t>There is an optional clause which may be included </a:t>
                      </a:r>
                      <a:r>
                        <a:rPr lang="en-GB" sz="1600" i="0" kern="1200" dirty="0" err="1">
                          <a:solidFill>
                            <a:schemeClr val="tx1"/>
                          </a:solidFill>
                          <a:latin typeface="Arial" panose="020B0604020202020204" pitchFamily="34" charset="0"/>
                          <a:ea typeface="+mn-ea"/>
                          <a:cs typeface="Arial" panose="020B0604020202020204" pitchFamily="34" charset="0"/>
                        </a:rPr>
                        <a:t>permiting</a:t>
                      </a:r>
                      <a:r>
                        <a:rPr lang="en-GB" sz="1600" i="0" kern="1200" dirty="0">
                          <a:solidFill>
                            <a:schemeClr val="tx1"/>
                          </a:solidFill>
                          <a:latin typeface="Arial" panose="020B0604020202020204" pitchFamily="34" charset="0"/>
                          <a:ea typeface="+mn-ea"/>
                          <a:cs typeface="Arial" panose="020B0604020202020204" pitchFamily="34" charset="0"/>
                        </a:rPr>
                        <a:t> the</a:t>
                      </a:r>
                      <a:r>
                        <a:rPr lang="en-GB" sz="1600" i="1" kern="1200" dirty="0">
                          <a:solidFill>
                            <a:schemeClr val="tx1"/>
                          </a:solidFill>
                          <a:latin typeface="Arial" panose="020B0604020202020204" pitchFamily="34" charset="0"/>
                          <a:ea typeface="+mn-ea"/>
                          <a:cs typeface="Arial" panose="020B0604020202020204" pitchFamily="34" charset="0"/>
                        </a:rPr>
                        <a:t> Client </a:t>
                      </a:r>
                      <a:r>
                        <a:rPr lang="en-GB" sz="1600" i="0" kern="1200" dirty="0">
                          <a:solidFill>
                            <a:schemeClr val="tx1"/>
                          </a:solidFill>
                          <a:latin typeface="Arial" panose="020B0604020202020204" pitchFamily="34" charset="0"/>
                          <a:ea typeface="+mn-ea"/>
                          <a:cs typeface="Arial" panose="020B0604020202020204" pitchFamily="34" charset="0"/>
                        </a:rPr>
                        <a:t>to instruct the </a:t>
                      </a:r>
                      <a:r>
                        <a:rPr lang="en-GB" sz="1600" i="1" kern="1200" dirty="0">
                          <a:solidFill>
                            <a:schemeClr val="tx1"/>
                          </a:solidFill>
                          <a:latin typeface="Arial" panose="020B0604020202020204" pitchFamily="34" charset="0"/>
                          <a:ea typeface="+mn-ea"/>
                          <a:cs typeface="Arial" panose="020B0604020202020204" pitchFamily="34" charset="0"/>
                        </a:rPr>
                        <a:t>Contractor </a:t>
                      </a:r>
                      <a:r>
                        <a:rPr lang="en-GB" sz="1600" i="0" kern="1200" dirty="0">
                          <a:solidFill>
                            <a:schemeClr val="tx1"/>
                          </a:solidFill>
                          <a:latin typeface="Arial" panose="020B0604020202020204" pitchFamily="34" charset="0"/>
                          <a:ea typeface="+mn-ea"/>
                          <a:cs typeface="Arial" panose="020B0604020202020204" pitchFamily="34" charset="0"/>
                        </a:rPr>
                        <a:t>to Provide the Works outside the Site provided it will not prejudice the </a:t>
                      </a:r>
                      <a:r>
                        <a:rPr lang="en-GB" sz="1600" i="1" kern="1200" dirty="0">
                          <a:solidFill>
                            <a:schemeClr val="tx1"/>
                          </a:solidFill>
                          <a:latin typeface="Arial" panose="020B0604020202020204" pitchFamily="34" charset="0"/>
                          <a:ea typeface="+mn-ea"/>
                          <a:cs typeface="Arial" panose="020B0604020202020204" pitchFamily="34" charset="0"/>
                        </a:rPr>
                        <a:t>Contractor’s </a:t>
                      </a:r>
                      <a:r>
                        <a:rPr lang="en-GB" sz="1600" i="0" kern="1200" dirty="0">
                          <a:solidFill>
                            <a:schemeClr val="tx1"/>
                          </a:solidFill>
                          <a:latin typeface="Arial" panose="020B0604020202020204" pitchFamily="34" charset="0"/>
                          <a:ea typeface="+mn-ea"/>
                          <a:cs typeface="Arial" panose="020B0604020202020204" pitchFamily="34" charset="0"/>
                        </a:rPr>
                        <a:t>ability to comply with the contract.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8220847"/>
                  </a:ext>
                </a:extLst>
              </a:tr>
              <a:tr h="1797299">
                <a:tc>
                  <a:txBody>
                    <a:bodyPr/>
                    <a:lstStyle/>
                    <a:p>
                      <a:r>
                        <a:rPr lang="en-GB" sz="1600" kern="1200" dirty="0">
                          <a:solidFill>
                            <a:schemeClr val="tx1"/>
                          </a:solidFill>
                          <a:effectLst/>
                          <a:latin typeface="Arial" panose="020B0604020202020204" pitchFamily="34" charset="0"/>
                          <a:ea typeface="+mn-ea"/>
                          <a:cs typeface="Arial" panose="020B0604020202020204" pitchFamily="34" charset="0"/>
                        </a:rPr>
                        <a:t>Z20 – Other amounts to be paid by the </a:t>
                      </a:r>
                      <a:r>
                        <a:rPr lang="en-GB" sz="1600" i="1" kern="1200" dirty="0">
                          <a:solidFill>
                            <a:schemeClr val="tx1"/>
                          </a:solidFill>
                          <a:effectLst/>
                          <a:latin typeface="Arial" panose="020B0604020202020204" pitchFamily="34" charset="0"/>
                          <a:ea typeface="+mn-ea"/>
                          <a:cs typeface="Arial" panose="020B0604020202020204" pitchFamily="34" charset="0"/>
                        </a:rPr>
                        <a:t>Contractor</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kern="1200" dirty="0">
                          <a:solidFill>
                            <a:schemeClr val="tx1"/>
                          </a:solidFill>
                          <a:effectLst/>
                          <a:latin typeface="Arial" panose="020B0604020202020204" pitchFamily="34" charset="0"/>
                          <a:ea typeface="+mn-ea"/>
                          <a:cs typeface="Arial" panose="020B0604020202020204" pitchFamily="34" charset="0"/>
                        </a:rPr>
                        <a:t>Requires a </a:t>
                      </a:r>
                      <a:r>
                        <a:rPr lang="en-GB" sz="1600" i="1" kern="1200" dirty="0">
                          <a:solidFill>
                            <a:schemeClr val="tx1"/>
                          </a:solidFill>
                          <a:effectLst/>
                          <a:latin typeface="Arial" panose="020B0604020202020204" pitchFamily="34" charset="0"/>
                          <a:ea typeface="+mn-ea"/>
                          <a:cs typeface="Arial" panose="020B0604020202020204" pitchFamily="34" charset="0"/>
                        </a:rPr>
                        <a:t>Contractor</a:t>
                      </a:r>
                      <a:r>
                        <a:rPr lang="en-GB" sz="1600" kern="1200" dirty="0">
                          <a:solidFill>
                            <a:schemeClr val="tx1"/>
                          </a:solidFill>
                          <a:effectLst/>
                          <a:latin typeface="Arial" panose="020B0604020202020204" pitchFamily="34" charset="0"/>
                          <a:ea typeface="+mn-ea"/>
                          <a:cs typeface="Arial" panose="020B0604020202020204" pitchFamily="34" charset="0"/>
                        </a:rPr>
                        <a:t> to incur the costs associated with the effects of exceeding the threshold for quality management points and other Scope sections. </a:t>
                      </a:r>
                    </a:p>
                    <a:p>
                      <a:r>
                        <a:rPr lang="en-GB" sz="1600" kern="1200" dirty="0">
                          <a:solidFill>
                            <a:schemeClr val="tx1"/>
                          </a:solidFill>
                          <a:effectLst/>
                          <a:latin typeface="Arial" panose="020B0604020202020204" pitchFamily="34" charset="0"/>
                          <a:ea typeface="+mn-ea"/>
                          <a:cs typeface="Arial" panose="020B0604020202020204" pitchFamily="34" charset="0"/>
                        </a:rPr>
                        <a:t>Clause Z20.2 requires the </a:t>
                      </a:r>
                      <a:r>
                        <a:rPr lang="en-GB" sz="1600" i="1" kern="1200" dirty="0">
                          <a:solidFill>
                            <a:schemeClr val="tx1"/>
                          </a:solidFill>
                          <a:effectLst/>
                          <a:latin typeface="Arial" panose="020B0604020202020204" pitchFamily="34" charset="0"/>
                          <a:ea typeface="+mn-ea"/>
                          <a:cs typeface="Arial" panose="020B0604020202020204" pitchFamily="34" charset="0"/>
                        </a:rPr>
                        <a:t>Contractor </a:t>
                      </a:r>
                      <a:r>
                        <a:rPr lang="en-GB" sz="1600" i="0" kern="1200" dirty="0">
                          <a:solidFill>
                            <a:schemeClr val="tx1"/>
                          </a:solidFill>
                          <a:effectLst/>
                          <a:latin typeface="Arial" panose="020B0604020202020204" pitchFamily="34" charset="0"/>
                          <a:ea typeface="+mn-ea"/>
                          <a:cs typeface="Arial" panose="020B0604020202020204" pitchFamily="34" charset="0"/>
                        </a:rPr>
                        <a:t>to incur the costs associated with recovery of a vehicle.</a:t>
                      </a:r>
                    </a:p>
                    <a:p>
                      <a:r>
                        <a:rPr lang="en-GB" sz="1600" i="0" kern="1200" dirty="0">
                          <a:solidFill>
                            <a:schemeClr val="tx1"/>
                          </a:solidFill>
                          <a:effectLst/>
                          <a:latin typeface="Arial" panose="020B0604020202020204" pitchFamily="34" charset="0"/>
                          <a:ea typeface="+mn-ea"/>
                          <a:cs typeface="Arial" panose="020B0604020202020204" pitchFamily="34" charset="0"/>
                        </a:rPr>
                        <a:t>Clause Z20.3 requires the </a:t>
                      </a:r>
                      <a:r>
                        <a:rPr lang="en-GB" sz="1600" i="1" kern="1200" dirty="0">
                          <a:solidFill>
                            <a:schemeClr val="tx1"/>
                          </a:solidFill>
                          <a:effectLst/>
                          <a:latin typeface="Arial" panose="020B0604020202020204" pitchFamily="34" charset="0"/>
                          <a:ea typeface="+mn-ea"/>
                          <a:cs typeface="Arial" panose="020B0604020202020204" pitchFamily="34" charset="0"/>
                        </a:rPr>
                        <a:t>Contractor </a:t>
                      </a:r>
                      <a:r>
                        <a:rPr lang="en-GB" sz="1600" i="0" kern="1200" dirty="0">
                          <a:solidFill>
                            <a:schemeClr val="tx1"/>
                          </a:solidFill>
                          <a:effectLst/>
                          <a:latin typeface="Arial" panose="020B0604020202020204" pitchFamily="34" charset="0"/>
                          <a:ea typeface="+mn-ea"/>
                          <a:cs typeface="Arial" panose="020B0604020202020204" pitchFamily="34" charset="0"/>
                        </a:rPr>
                        <a:t>to incur the costs associated with repairing damaged of faulty technology Plant and Materials.</a:t>
                      </a:r>
                      <a:endParaRPr lang="en-GB" sz="1600" kern="1200" dirty="0">
                        <a:solidFill>
                          <a:schemeClr val="tx1"/>
                        </a:solidFill>
                        <a:effectLst/>
                        <a:latin typeface="Arial" panose="020B0604020202020204" pitchFamily="34" charset="0"/>
                        <a:ea typeface="+mn-ea"/>
                        <a:cs typeface="Arial" panose="020B0604020202020204" pitchFamily="34" charset="0"/>
                      </a:endParaRPr>
                    </a:p>
                    <a:p>
                      <a:pPr marL="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6058753"/>
                  </a:ext>
                </a:extLst>
              </a:tr>
            </a:tbl>
          </a:graphicData>
        </a:graphic>
      </p:graphicFrame>
    </p:spTree>
    <p:extLst>
      <p:ext uri="{BB962C8B-B14F-4D97-AF65-F5344CB8AC3E}">
        <p14:creationId xmlns:p14="http://schemas.microsoft.com/office/powerpoint/2010/main" val="2692983322"/>
      </p:ext>
    </p:extLst>
  </p:cSld>
  <p:clrMapOvr>
    <a:masterClrMapping/>
  </p:clrMapOvr>
  <p:transition spd="slow">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4D39-6BD1-48D1-990C-D8A936EC9AF8}"/>
              </a:ext>
            </a:extLst>
          </p:cNvPr>
          <p:cNvSpPr>
            <a:spLocks noGrp="1"/>
          </p:cNvSpPr>
          <p:nvPr>
            <p:ph type="title"/>
          </p:nvPr>
        </p:nvSpPr>
        <p:spPr/>
        <p:txBody>
          <a:bodyPr>
            <a:normAutofit/>
          </a:bodyPr>
          <a:lstStyle/>
          <a:p>
            <a:r>
              <a:rPr lang="en-GB" dirty="0"/>
              <a:t>Examples of optional Z Clauses</a:t>
            </a:r>
          </a:p>
        </p:txBody>
      </p:sp>
      <p:graphicFrame>
        <p:nvGraphicFramePr>
          <p:cNvPr id="3" name="Table 5">
            <a:extLst>
              <a:ext uri="{FF2B5EF4-FFF2-40B4-BE49-F238E27FC236}">
                <a16:creationId xmlns:a16="http://schemas.microsoft.com/office/drawing/2014/main" id="{769ECA63-B0B7-46FE-A4EA-D1D58729AFE3}"/>
              </a:ext>
            </a:extLst>
          </p:cNvPr>
          <p:cNvGraphicFramePr>
            <a:graphicFrameLocks noGrp="1"/>
          </p:cNvGraphicFramePr>
          <p:nvPr/>
        </p:nvGraphicFramePr>
        <p:xfrm>
          <a:off x="550862" y="1406398"/>
          <a:ext cx="11090275" cy="2591753"/>
        </p:xfrm>
        <a:graphic>
          <a:graphicData uri="http://schemas.openxmlformats.org/drawingml/2006/table">
            <a:tbl>
              <a:tblPr firstRow="1" bandRow="1">
                <a:tableStyleId>{7E9639D4-E3E2-4D34-9284-5A2195B3D0D7}</a:tableStyleId>
              </a:tblPr>
              <a:tblGrid>
                <a:gridCol w="1884947">
                  <a:extLst>
                    <a:ext uri="{9D8B030D-6E8A-4147-A177-3AD203B41FA5}">
                      <a16:colId xmlns:a16="http://schemas.microsoft.com/office/drawing/2014/main" val="1127884261"/>
                    </a:ext>
                  </a:extLst>
                </a:gridCol>
                <a:gridCol w="9205328">
                  <a:extLst>
                    <a:ext uri="{9D8B030D-6E8A-4147-A177-3AD203B41FA5}">
                      <a16:colId xmlns:a16="http://schemas.microsoft.com/office/drawing/2014/main" val="3606943996"/>
                    </a:ext>
                  </a:extLst>
                </a:gridCol>
              </a:tblGrid>
              <a:tr h="313859">
                <a:tc>
                  <a:txBody>
                    <a:bodyPr/>
                    <a:lstStyle/>
                    <a:p>
                      <a:r>
                        <a:rPr lang="en-GB" sz="1600" dirty="0">
                          <a:solidFill>
                            <a:sysClr val="windowText" lastClr="000000"/>
                          </a:solidFill>
                          <a:latin typeface="Arial" panose="020B0604020202020204" pitchFamily="34" charset="0"/>
                          <a:cs typeface="Arial" panose="020B0604020202020204" pitchFamily="34" charset="0"/>
                        </a:rPr>
                        <a:t>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600">
                          <a:solidFill>
                            <a:sysClr val="windowText" lastClr="000000"/>
                          </a:solidFill>
                          <a:latin typeface="Arial" panose="020B0604020202020204" pitchFamily="34" charset="0"/>
                          <a:cs typeface="Arial" panose="020B0604020202020204" pitchFamily="34" charset="0"/>
                        </a:rPr>
                        <a:t>Explanation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758050182"/>
                  </a:ext>
                </a:extLst>
              </a:tr>
              <a:tr h="989501">
                <a:tc>
                  <a:txBody>
                    <a:bodyPr/>
                    <a:lstStyle/>
                    <a:p>
                      <a:r>
                        <a:rPr lang="en-GB" sz="1600" dirty="0">
                          <a:latin typeface="Arial" panose="020B0604020202020204" pitchFamily="34" charset="0"/>
                          <a:cs typeface="Arial" panose="020B0604020202020204" pitchFamily="34" charset="0"/>
                        </a:rPr>
                        <a:t>Z51 – Changes to Prices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kern="1200" dirty="0">
                          <a:solidFill>
                            <a:schemeClr val="tx1"/>
                          </a:solidFill>
                          <a:effectLst/>
                          <a:latin typeface="Arial" panose="020B0604020202020204" pitchFamily="34" charset="0"/>
                          <a:ea typeface="+mn-ea"/>
                          <a:cs typeface="Arial" panose="020B0604020202020204" pitchFamily="34" charset="0"/>
                        </a:rPr>
                        <a:t>Provides for an agreement between the </a:t>
                      </a:r>
                      <a:r>
                        <a:rPr lang="en-GB" sz="1600" i="1" kern="1200" dirty="0">
                          <a:solidFill>
                            <a:schemeClr val="tx1"/>
                          </a:solidFill>
                          <a:effectLst/>
                          <a:latin typeface="Arial" panose="020B0604020202020204" pitchFamily="34" charset="0"/>
                          <a:ea typeface="+mn-ea"/>
                          <a:cs typeface="Arial" panose="020B0604020202020204" pitchFamily="34" charset="0"/>
                        </a:rPr>
                        <a:t>Client </a:t>
                      </a:r>
                      <a:r>
                        <a:rPr lang="en-GB" sz="1600" i="0" kern="1200" dirty="0">
                          <a:solidFill>
                            <a:schemeClr val="tx1"/>
                          </a:solidFill>
                          <a:effectLst/>
                          <a:latin typeface="Arial" panose="020B0604020202020204" pitchFamily="34" charset="0"/>
                          <a:ea typeface="+mn-ea"/>
                          <a:cs typeface="Arial" panose="020B0604020202020204" pitchFamily="34" charset="0"/>
                        </a:rPr>
                        <a:t>and the </a:t>
                      </a:r>
                      <a:r>
                        <a:rPr lang="en-GB" sz="1600" i="1" kern="1200" dirty="0">
                          <a:solidFill>
                            <a:schemeClr val="tx1"/>
                          </a:solidFill>
                          <a:effectLst/>
                          <a:latin typeface="Arial" panose="020B0604020202020204" pitchFamily="34" charset="0"/>
                          <a:ea typeface="+mn-ea"/>
                          <a:cs typeface="Arial" panose="020B0604020202020204" pitchFamily="34" charset="0"/>
                        </a:rPr>
                        <a:t>Contractor </a:t>
                      </a:r>
                      <a:r>
                        <a:rPr lang="en-GB" sz="1600" i="0" kern="1200" dirty="0">
                          <a:solidFill>
                            <a:schemeClr val="tx1"/>
                          </a:solidFill>
                          <a:effectLst/>
                          <a:latin typeface="Arial" panose="020B0604020202020204" pitchFamily="34" charset="0"/>
                          <a:ea typeface="+mn-ea"/>
                          <a:cs typeface="Arial" panose="020B0604020202020204" pitchFamily="34" charset="0"/>
                        </a:rPr>
                        <a:t>to lower the prices.</a:t>
                      </a:r>
                    </a:p>
                    <a:p>
                      <a:pPr marL="0" marR="0" lvl="0" indent="0" algn="l" defTabSz="914354"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kern="1200" dirty="0">
                          <a:solidFill>
                            <a:schemeClr val="tx1"/>
                          </a:solidFill>
                          <a:effectLst/>
                          <a:latin typeface="Arial" panose="020B0604020202020204" pitchFamily="34" charset="0"/>
                          <a:ea typeface="+mn-ea"/>
                          <a:cs typeface="Arial" panose="020B0604020202020204" pitchFamily="34" charset="0"/>
                        </a:rPr>
                        <a:t>Failure to agree on a reduction to the prices will result in the </a:t>
                      </a:r>
                      <a:r>
                        <a:rPr lang="en-GB" sz="1600" i="1" kern="1200" dirty="0">
                          <a:solidFill>
                            <a:schemeClr val="tx1"/>
                          </a:solidFill>
                          <a:effectLst/>
                          <a:latin typeface="Arial" panose="020B0604020202020204" pitchFamily="34" charset="0"/>
                          <a:ea typeface="+mn-ea"/>
                          <a:cs typeface="Arial" panose="020B0604020202020204" pitchFamily="34" charset="0"/>
                        </a:rPr>
                        <a:t>Client </a:t>
                      </a:r>
                      <a:r>
                        <a:rPr lang="en-GB" sz="1600" i="0" kern="1200" dirty="0">
                          <a:solidFill>
                            <a:schemeClr val="tx1"/>
                          </a:solidFill>
                          <a:effectLst/>
                          <a:latin typeface="Arial" panose="020B0604020202020204" pitchFamily="34" charset="0"/>
                          <a:ea typeface="+mn-ea"/>
                          <a:cs typeface="Arial" panose="020B0604020202020204" pitchFamily="34" charset="0"/>
                        </a:rPr>
                        <a:t>being able to terminate the contract.</a:t>
                      </a:r>
                      <a:endParaRPr lang="en-GB" sz="16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0969244"/>
                  </a:ext>
                </a:extLst>
              </a:tr>
              <a:tr h="1266972">
                <a:tc>
                  <a:txBody>
                    <a:bodyPr/>
                    <a:lstStyle/>
                    <a:p>
                      <a:r>
                        <a:rPr lang="en-GB" sz="1600" kern="1200" dirty="0">
                          <a:solidFill>
                            <a:schemeClr val="tx1"/>
                          </a:solidFill>
                          <a:effectLst/>
                          <a:latin typeface="Arial" panose="020B0604020202020204" pitchFamily="34" charset="0"/>
                          <a:ea typeface="+mn-ea"/>
                          <a:cs typeface="Arial" panose="020B0604020202020204" pitchFamily="34" charset="0"/>
                        </a:rPr>
                        <a:t>Z54 – Extension to the Completion Date</a:t>
                      </a:r>
                      <a:endParaRPr lang="en-GB"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i="1" kern="1200" dirty="0">
                          <a:solidFill>
                            <a:schemeClr val="tx1"/>
                          </a:solidFill>
                          <a:effectLst/>
                          <a:latin typeface="Arial" panose="020B0604020202020204" pitchFamily="34" charset="0"/>
                          <a:ea typeface="+mn-ea"/>
                          <a:cs typeface="Arial" panose="020B0604020202020204" pitchFamily="34" charset="0"/>
                        </a:rPr>
                        <a:t>Conditions of contract </a:t>
                      </a:r>
                      <a:r>
                        <a:rPr lang="en-GB" sz="1600" kern="1200" dirty="0">
                          <a:solidFill>
                            <a:schemeClr val="tx1"/>
                          </a:solidFill>
                          <a:effectLst/>
                          <a:latin typeface="Arial" panose="020B0604020202020204" pitchFamily="34" charset="0"/>
                          <a:ea typeface="+mn-ea"/>
                          <a:cs typeface="Arial" panose="020B0604020202020204" pitchFamily="34" charset="0"/>
                        </a:rPr>
                        <a:t>to permit changes to the Completion Date. Z54 is only to be included if an extension is an option.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715785"/>
                  </a:ext>
                </a:extLst>
              </a:tr>
            </a:tbl>
          </a:graphicData>
        </a:graphic>
      </p:graphicFrame>
    </p:spTree>
    <p:extLst>
      <p:ext uri="{BB962C8B-B14F-4D97-AF65-F5344CB8AC3E}">
        <p14:creationId xmlns:p14="http://schemas.microsoft.com/office/powerpoint/2010/main" val="3873444424"/>
      </p:ext>
    </p:extLst>
  </p:cSld>
  <p:clrMapOvr>
    <a:masterClrMapping/>
  </p:clrMapOvr>
  <p:transition spd="slow" advTm="34700">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3A54E33-5A1C-46C0-92F8-E607D059748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2" imgH="282" progId="TCLayout.ActiveDocument.1">
                  <p:embed/>
                </p:oleObj>
              </mc:Choice>
              <mc:Fallback>
                <p:oleObj name="think-cell Slide" r:id="rId4" imgW="282" imgH="282" progId="TCLayout.ActiveDocument.1">
                  <p:embed/>
                  <p:pic>
                    <p:nvPicPr>
                      <p:cNvPr id="3" name="Object 2" hidden="1">
                        <a:extLst>
                          <a:ext uri="{FF2B5EF4-FFF2-40B4-BE49-F238E27FC236}">
                            <a16:creationId xmlns:a16="http://schemas.microsoft.com/office/drawing/2014/main" id="{43A54E33-5A1C-46C0-92F8-E607D059748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C00AB3F4-AF49-4543-BC94-8FE2F744EB51}"/>
              </a:ext>
            </a:extLst>
          </p:cNvPr>
          <p:cNvSpPr>
            <a:spLocks noGrp="1"/>
          </p:cNvSpPr>
          <p:nvPr>
            <p:ph type="ctrTitle"/>
          </p:nvPr>
        </p:nvSpPr>
        <p:spPr/>
        <p:txBody>
          <a:bodyPr vert="horz"/>
          <a:lstStyle/>
          <a:p>
            <a:r>
              <a:rPr lang="en-GB" sz="3200" dirty="0"/>
              <a:t>Framework contracts</a:t>
            </a:r>
            <a:br>
              <a:rPr lang="en-GB" dirty="0"/>
            </a:br>
            <a:endParaRPr lang="en-GB" dirty="0"/>
          </a:p>
        </p:txBody>
      </p:sp>
    </p:spTree>
    <p:extLst>
      <p:ext uri="{BB962C8B-B14F-4D97-AF65-F5344CB8AC3E}">
        <p14:creationId xmlns:p14="http://schemas.microsoft.com/office/powerpoint/2010/main" val="2650996350"/>
      </p:ext>
    </p:extLst>
  </p:cSld>
  <p:clrMapOvr>
    <a:masterClrMapping/>
  </p:clrMapOvr>
  <p:transition spd="slow">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A3BA6-234E-460D-81C3-F76DFD197D54}"/>
              </a:ext>
            </a:extLst>
          </p:cNvPr>
          <p:cNvSpPr>
            <a:spLocks noGrp="1"/>
          </p:cNvSpPr>
          <p:nvPr>
            <p:ph type="title"/>
          </p:nvPr>
        </p:nvSpPr>
        <p:spPr/>
        <p:txBody>
          <a:bodyPr/>
          <a:lstStyle/>
          <a:p>
            <a:r>
              <a:rPr lang="en-GB" dirty="0"/>
              <a:t>National Highways NEC4 model contracts:</a:t>
            </a:r>
          </a:p>
        </p:txBody>
      </p:sp>
      <p:sp>
        <p:nvSpPr>
          <p:cNvPr id="3" name="Content Placeholder 2">
            <a:extLst>
              <a:ext uri="{FF2B5EF4-FFF2-40B4-BE49-F238E27FC236}">
                <a16:creationId xmlns:a16="http://schemas.microsoft.com/office/drawing/2014/main" id="{30A238BA-0684-4492-B75A-4F9BE18C82CC}"/>
              </a:ext>
            </a:extLst>
          </p:cNvPr>
          <p:cNvSpPr>
            <a:spLocks noGrp="1"/>
          </p:cNvSpPr>
          <p:nvPr>
            <p:ph sz="half" idx="1"/>
          </p:nvPr>
        </p:nvSpPr>
        <p:spPr>
          <a:xfrm>
            <a:off x="550863" y="1457933"/>
            <a:ext cx="11176317" cy="5088339"/>
          </a:xfrm>
        </p:spPr>
        <p:txBody>
          <a:bodyPr>
            <a:noAutofit/>
          </a:bodyPr>
          <a:lstStyle/>
          <a:p>
            <a:pPr marL="0" indent="0">
              <a:buNone/>
            </a:pPr>
            <a:r>
              <a:rPr lang="en-GB" sz="1800" b="1" dirty="0">
                <a:solidFill>
                  <a:srgbClr val="002060"/>
                </a:solidFill>
              </a:rPr>
              <a:t>Framework Contract (FC)</a:t>
            </a:r>
          </a:p>
          <a:p>
            <a:r>
              <a:rPr lang="en-GB" sz="1800" dirty="0">
                <a:solidFill>
                  <a:srgbClr val="002060"/>
                </a:solidFill>
              </a:rPr>
              <a:t>Frameworks use the NEC4 Framework Contract at the highest level, and under the framework one of the NEC4 models is used for the Work Order (call off contract). </a:t>
            </a:r>
          </a:p>
          <a:p>
            <a:r>
              <a:rPr lang="en-GB" sz="1800" dirty="0">
                <a:solidFill>
                  <a:srgbClr val="002060"/>
                </a:solidFill>
              </a:rPr>
              <a:t>A </a:t>
            </a:r>
            <a:r>
              <a:rPr lang="en-GB" sz="1800" i="1" dirty="0">
                <a:solidFill>
                  <a:srgbClr val="002060"/>
                </a:solidFill>
              </a:rPr>
              <a:t>Supplier</a:t>
            </a:r>
            <a:r>
              <a:rPr lang="en-GB" sz="1800" dirty="0">
                <a:solidFill>
                  <a:srgbClr val="002060"/>
                </a:solidFill>
              </a:rPr>
              <a:t> or a number of </a:t>
            </a:r>
            <a:r>
              <a:rPr lang="en-GB" sz="1800" i="1" dirty="0">
                <a:solidFill>
                  <a:srgbClr val="002060"/>
                </a:solidFill>
              </a:rPr>
              <a:t>Suppliers</a:t>
            </a:r>
            <a:r>
              <a:rPr lang="en-GB" sz="1800" dirty="0">
                <a:solidFill>
                  <a:srgbClr val="002060"/>
                </a:solidFill>
              </a:rPr>
              <a:t> are awarded a place on a framework in order to carry-out work on an ‘as instructed’ basis or ‘competed’ basis over a set term. The work, ordered via a Work Order, Time Charge Order or Task Order, may be to: </a:t>
            </a:r>
          </a:p>
          <a:p>
            <a:pPr lvl="1"/>
            <a:r>
              <a:rPr lang="en-GB" sz="1800" dirty="0">
                <a:solidFill>
                  <a:srgbClr val="002060"/>
                </a:solidFill>
              </a:rPr>
              <a:t>provide </a:t>
            </a:r>
            <a:r>
              <a:rPr lang="en-GB" sz="1800" i="1" dirty="0">
                <a:solidFill>
                  <a:srgbClr val="002060"/>
                </a:solidFill>
              </a:rPr>
              <a:t>works</a:t>
            </a:r>
            <a:r>
              <a:rPr lang="en-GB" sz="1800" dirty="0">
                <a:solidFill>
                  <a:srgbClr val="002060"/>
                </a:solidFill>
              </a:rPr>
              <a:t> (using either the ECC or ECSC), or</a:t>
            </a:r>
          </a:p>
          <a:p>
            <a:pPr lvl="1"/>
            <a:r>
              <a:rPr lang="en-GB" sz="1800" dirty="0">
                <a:solidFill>
                  <a:srgbClr val="002060"/>
                </a:solidFill>
              </a:rPr>
              <a:t>provide </a:t>
            </a:r>
            <a:r>
              <a:rPr lang="en-GB" sz="1800" i="1" dirty="0">
                <a:solidFill>
                  <a:srgbClr val="002060"/>
                </a:solidFill>
              </a:rPr>
              <a:t>services </a:t>
            </a:r>
            <a:r>
              <a:rPr lang="en-GB" sz="1800" dirty="0">
                <a:solidFill>
                  <a:srgbClr val="002060"/>
                </a:solidFill>
              </a:rPr>
              <a:t>(using the PSC, PSSC, TSC, TSSC or SC), </a:t>
            </a:r>
          </a:p>
          <a:p>
            <a:r>
              <a:rPr lang="en-GB" sz="1800" dirty="0">
                <a:solidFill>
                  <a:srgbClr val="002060"/>
                </a:solidFill>
              </a:rPr>
              <a:t>Note, there are no NEC Main Options (payment mechanism) at framework level, these only apply at Work Order level in the Work Order Contract Data. </a:t>
            </a:r>
          </a:p>
          <a:p>
            <a:endParaRPr lang="en-GB" sz="1800" dirty="0">
              <a:solidFill>
                <a:srgbClr val="002060"/>
              </a:solidFill>
            </a:endParaRPr>
          </a:p>
          <a:p>
            <a:pPr marL="276212" lvl="1" indent="0">
              <a:buNone/>
            </a:pPr>
            <a:endParaRPr lang="en-GB" sz="1800" dirty="0">
              <a:solidFill>
                <a:srgbClr val="002060"/>
              </a:solidFill>
            </a:endParaRPr>
          </a:p>
        </p:txBody>
      </p:sp>
    </p:spTree>
    <p:extLst>
      <p:ext uri="{BB962C8B-B14F-4D97-AF65-F5344CB8AC3E}">
        <p14:creationId xmlns:p14="http://schemas.microsoft.com/office/powerpoint/2010/main" val="3926469682"/>
      </p:ext>
    </p:extLst>
  </p:cSld>
  <p:clrMapOvr>
    <a:masterClrMapping/>
  </p:clrMapOvr>
  <p:transition spd="slow">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A3BA6-234E-460D-81C3-F76DFD197D54}"/>
              </a:ext>
            </a:extLst>
          </p:cNvPr>
          <p:cNvSpPr>
            <a:spLocks noGrp="1"/>
          </p:cNvSpPr>
          <p:nvPr>
            <p:ph type="title"/>
          </p:nvPr>
        </p:nvSpPr>
        <p:spPr/>
        <p:txBody>
          <a:bodyPr/>
          <a:lstStyle/>
          <a:p>
            <a:r>
              <a:rPr lang="en-GB" dirty="0"/>
              <a:t>Structure of a Framework Contract</a:t>
            </a:r>
          </a:p>
        </p:txBody>
      </p:sp>
      <p:graphicFrame>
        <p:nvGraphicFramePr>
          <p:cNvPr id="4" name="Diagram 3">
            <a:extLst>
              <a:ext uri="{FF2B5EF4-FFF2-40B4-BE49-F238E27FC236}">
                <a16:creationId xmlns:a16="http://schemas.microsoft.com/office/drawing/2014/main" id="{7A9CACBC-A69F-4862-CB8F-50EE06038575}"/>
              </a:ext>
            </a:extLst>
          </p:cNvPr>
          <p:cNvGraphicFramePr/>
          <p:nvPr/>
        </p:nvGraphicFramePr>
        <p:xfrm>
          <a:off x="653759" y="292669"/>
          <a:ext cx="11090275" cy="6153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CDE3066D-7A79-12E4-671A-96F07BB11C0A}"/>
              </a:ext>
            </a:extLst>
          </p:cNvPr>
          <p:cNvSpPr/>
          <p:nvPr/>
        </p:nvSpPr>
        <p:spPr>
          <a:xfrm>
            <a:off x="653759" y="5421942"/>
            <a:ext cx="9506441" cy="585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Bef>
                <a:spcPts val="600"/>
              </a:spcBef>
              <a:spcAft>
                <a:spcPts val="1200"/>
              </a:spcAft>
            </a:pPr>
            <a:r>
              <a:rPr lang="en-GB" sz="1400" dirty="0">
                <a:solidFill>
                  <a:srgbClr val="002060"/>
                </a:solidFill>
                <a:latin typeface="Arial"/>
                <a:cs typeface="Arial"/>
              </a:rPr>
              <a:t>Some frameworks include a selection of project specific Work Orders grouped together. Please refer to specific framework </a:t>
            </a:r>
            <a:r>
              <a:rPr lang="en-GB" sz="1400" i="1" dirty="0">
                <a:solidFill>
                  <a:srgbClr val="002060"/>
                </a:solidFill>
                <a:latin typeface="Arial"/>
                <a:cs typeface="Arial"/>
              </a:rPr>
              <a:t>conditions of contract </a:t>
            </a:r>
            <a:r>
              <a:rPr lang="en-GB" sz="1400" dirty="0">
                <a:solidFill>
                  <a:srgbClr val="002060"/>
                </a:solidFill>
                <a:latin typeface="Arial"/>
                <a:cs typeface="Arial"/>
              </a:rPr>
              <a:t>for specific details.</a:t>
            </a:r>
          </a:p>
          <a:p>
            <a:pPr>
              <a:spcBef>
                <a:spcPts val="600"/>
              </a:spcBef>
              <a:spcAft>
                <a:spcPts val="1200"/>
              </a:spcAft>
            </a:pPr>
            <a:r>
              <a:rPr lang="en-GB" sz="1400" dirty="0">
                <a:solidFill>
                  <a:srgbClr val="002060"/>
                </a:solidFill>
                <a:latin typeface="Arial"/>
                <a:cs typeface="Arial"/>
              </a:rPr>
              <a:t>Some frameworks use “package”, or “scheme” at Work Order level. Please refer to individual framework </a:t>
            </a:r>
            <a:r>
              <a:rPr lang="en-GB" sz="1400" i="1" dirty="0">
                <a:solidFill>
                  <a:srgbClr val="002060"/>
                </a:solidFill>
                <a:latin typeface="Arial"/>
                <a:cs typeface="Arial"/>
              </a:rPr>
              <a:t>conditions of contract </a:t>
            </a:r>
            <a:r>
              <a:rPr lang="en-GB" sz="1400" dirty="0">
                <a:solidFill>
                  <a:srgbClr val="002060"/>
                </a:solidFill>
                <a:latin typeface="Arial"/>
                <a:cs typeface="Arial"/>
              </a:rPr>
              <a:t>for specific naming conventions used.</a:t>
            </a:r>
          </a:p>
          <a:p>
            <a:pPr marL="342900" indent="-342900">
              <a:spcBef>
                <a:spcPts val="600"/>
              </a:spcBef>
              <a:spcAft>
                <a:spcPts val="1200"/>
              </a:spcAft>
              <a:buFont typeface="Wingdings" panose="05000000000000000000" pitchFamily="2" charset="2"/>
              <a:buChar char="§"/>
            </a:pPr>
            <a:endParaRPr lang="en-GB" sz="2000" dirty="0">
              <a:solidFill>
                <a:srgbClr val="002060"/>
              </a:solidFill>
              <a:latin typeface="Arial"/>
              <a:cs typeface="Arial"/>
            </a:endParaRPr>
          </a:p>
          <a:p>
            <a:pPr marL="342900" indent="-342900">
              <a:spcBef>
                <a:spcPts val="600"/>
              </a:spcBef>
              <a:spcAft>
                <a:spcPts val="1200"/>
              </a:spcAft>
              <a:buFont typeface="Wingdings" panose="05000000000000000000" pitchFamily="2" charset="2"/>
              <a:buChar char="§"/>
            </a:pPr>
            <a:endParaRPr lang="en-GB" sz="2000" dirty="0">
              <a:solidFill>
                <a:srgbClr val="002060"/>
              </a:solidFill>
              <a:latin typeface="Arial"/>
              <a:cs typeface="Arial"/>
            </a:endParaRPr>
          </a:p>
        </p:txBody>
      </p:sp>
    </p:spTree>
    <p:extLst>
      <p:ext uri="{BB962C8B-B14F-4D97-AF65-F5344CB8AC3E}">
        <p14:creationId xmlns:p14="http://schemas.microsoft.com/office/powerpoint/2010/main" val="2909330818"/>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627FB-C508-4B79-A6C5-FE4F8F24F66B}"/>
              </a:ext>
            </a:extLst>
          </p:cNvPr>
          <p:cNvSpPr>
            <a:spLocks noGrp="1"/>
          </p:cNvSpPr>
          <p:nvPr>
            <p:ph type="title"/>
          </p:nvPr>
        </p:nvSpPr>
        <p:spPr/>
        <p:txBody>
          <a:bodyPr>
            <a:normAutofit/>
          </a:bodyPr>
          <a:lstStyle/>
          <a:p>
            <a:r>
              <a:rPr lang="en-GB" dirty="0"/>
              <a:t>Commercial Development Division</a:t>
            </a:r>
          </a:p>
        </p:txBody>
      </p:sp>
      <p:sp>
        <p:nvSpPr>
          <p:cNvPr id="3" name="Content Placeholder 2">
            <a:extLst>
              <a:ext uri="{FF2B5EF4-FFF2-40B4-BE49-F238E27FC236}">
                <a16:creationId xmlns:a16="http://schemas.microsoft.com/office/drawing/2014/main" id="{5878BA3C-B9C2-422A-9A54-1061151592C6}"/>
              </a:ext>
            </a:extLst>
          </p:cNvPr>
          <p:cNvSpPr>
            <a:spLocks noGrp="1"/>
          </p:cNvSpPr>
          <p:nvPr>
            <p:ph idx="1"/>
          </p:nvPr>
        </p:nvSpPr>
        <p:spPr>
          <a:xfrm>
            <a:off x="550862" y="1449388"/>
            <a:ext cx="11090275" cy="4500562"/>
          </a:xfrm>
        </p:spPr>
        <p:txBody>
          <a:bodyPr>
            <a:noAutofit/>
          </a:bodyPr>
          <a:lstStyle/>
          <a:p>
            <a:r>
              <a:rPr lang="en-GB" sz="2000" dirty="0">
                <a:solidFill>
                  <a:srgbClr val="002060"/>
                </a:solidFill>
              </a:rPr>
              <a:t>National Highways is the government company which plans, designs, builds, operates and maintains England’s motorways and major A-roads, known as the strategic road network. </a:t>
            </a:r>
          </a:p>
          <a:p>
            <a:r>
              <a:rPr lang="en-GB" sz="2000" dirty="0">
                <a:solidFill>
                  <a:srgbClr val="002060"/>
                </a:solidFill>
              </a:rPr>
              <a:t>The Commercial Development Division within National Highways ensure the best suited commercial and procurement solutions are utilised.</a:t>
            </a:r>
          </a:p>
          <a:p>
            <a:r>
              <a:rPr lang="en-GB" sz="2000" dirty="0">
                <a:solidFill>
                  <a:srgbClr val="002060"/>
                </a:solidFill>
              </a:rPr>
              <a:t>The Commercial Development Division are further organised into nine divisions as shown on the next slide.</a:t>
            </a:r>
          </a:p>
          <a:p>
            <a:r>
              <a:rPr lang="en-GB" sz="2000" dirty="0">
                <a:solidFill>
                  <a:srgbClr val="002060"/>
                </a:solidFill>
              </a:rPr>
              <a:t>The Contract Development and Assurance team are a team within Commercial Development that lead contract development and drafting across National Highways. </a:t>
            </a:r>
          </a:p>
          <a:p>
            <a:endParaRPr lang="en-GB" sz="2400" dirty="0"/>
          </a:p>
        </p:txBody>
      </p:sp>
    </p:spTree>
    <p:extLst>
      <p:ext uri="{BB962C8B-B14F-4D97-AF65-F5344CB8AC3E}">
        <p14:creationId xmlns:p14="http://schemas.microsoft.com/office/powerpoint/2010/main" val="2005914650"/>
      </p:ext>
    </p:extLst>
  </p:cSld>
  <p:clrMapOvr>
    <a:masterClrMapping/>
  </p:clrMapOvr>
  <p:transition spd="slow" advTm="32843">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A3BA6-234E-460D-81C3-F76DFD197D54}"/>
              </a:ext>
            </a:extLst>
          </p:cNvPr>
          <p:cNvSpPr>
            <a:spLocks noGrp="1"/>
          </p:cNvSpPr>
          <p:nvPr>
            <p:ph type="title"/>
          </p:nvPr>
        </p:nvSpPr>
        <p:spPr/>
        <p:txBody>
          <a:bodyPr/>
          <a:lstStyle/>
          <a:p>
            <a:r>
              <a:rPr lang="en-GB" dirty="0"/>
              <a:t>Key content of a framework contract</a:t>
            </a:r>
          </a:p>
        </p:txBody>
      </p:sp>
      <p:graphicFrame>
        <p:nvGraphicFramePr>
          <p:cNvPr id="4" name="Diagram 3">
            <a:extLst>
              <a:ext uri="{FF2B5EF4-FFF2-40B4-BE49-F238E27FC236}">
                <a16:creationId xmlns:a16="http://schemas.microsoft.com/office/drawing/2014/main" id="{7A9CACBC-A69F-4862-CB8F-50EE06038575}"/>
              </a:ext>
            </a:extLst>
          </p:cNvPr>
          <p:cNvGraphicFramePr/>
          <p:nvPr/>
        </p:nvGraphicFramePr>
        <p:xfrm>
          <a:off x="390842" y="925831"/>
          <a:ext cx="11519218" cy="5154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60000"/>
      </p:ext>
    </p:extLst>
  </p:cSld>
  <p:clrMapOvr>
    <a:masterClrMapping/>
  </p:clrMapOvr>
  <p:transition spd="slow">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C9459-4F64-490F-911A-FB4DC217648D}"/>
              </a:ext>
            </a:extLst>
          </p:cNvPr>
          <p:cNvSpPr>
            <a:spLocks noGrp="1"/>
          </p:cNvSpPr>
          <p:nvPr>
            <p:ph type="title"/>
          </p:nvPr>
        </p:nvSpPr>
        <p:spPr/>
        <p:txBody>
          <a:bodyPr>
            <a:normAutofit/>
          </a:bodyPr>
          <a:lstStyle/>
          <a:p>
            <a:r>
              <a:rPr lang="en-GB" dirty="0"/>
              <a:t>Framework Lots</a:t>
            </a:r>
          </a:p>
        </p:txBody>
      </p:sp>
      <p:sp>
        <p:nvSpPr>
          <p:cNvPr id="6" name="Content Placeholder 5">
            <a:extLst>
              <a:ext uri="{FF2B5EF4-FFF2-40B4-BE49-F238E27FC236}">
                <a16:creationId xmlns:a16="http://schemas.microsoft.com/office/drawing/2014/main" id="{ABF817E0-390F-4061-AC22-231FFD773F5E}"/>
              </a:ext>
            </a:extLst>
          </p:cNvPr>
          <p:cNvSpPr>
            <a:spLocks noGrp="1"/>
          </p:cNvSpPr>
          <p:nvPr>
            <p:ph idx="1"/>
          </p:nvPr>
        </p:nvSpPr>
        <p:spPr>
          <a:xfrm>
            <a:off x="550863" y="1307508"/>
            <a:ext cx="11173402" cy="5043485"/>
          </a:xfrm>
        </p:spPr>
        <p:txBody>
          <a:bodyPr>
            <a:normAutofit/>
          </a:bodyPr>
          <a:lstStyle/>
          <a:p>
            <a:r>
              <a:rPr lang="en-GB" sz="2000" dirty="0">
                <a:solidFill>
                  <a:srgbClr val="002060"/>
                </a:solidFill>
              </a:rPr>
              <a:t>A framework may contain a series of Lots.</a:t>
            </a:r>
          </a:p>
          <a:p>
            <a:r>
              <a:rPr lang="en-GB" sz="2000" dirty="0">
                <a:solidFill>
                  <a:srgbClr val="002060"/>
                </a:solidFill>
              </a:rPr>
              <a:t>Each Lot can provide a type of </a:t>
            </a:r>
            <a:r>
              <a:rPr lang="en-GB" sz="2000" i="1" dirty="0">
                <a:solidFill>
                  <a:srgbClr val="002060"/>
                </a:solidFill>
              </a:rPr>
              <a:t>work </a:t>
            </a:r>
            <a:r>
              <a:rPr lang="en-GB" sz="2000" dirty="0">
                <a:solidFill>
                  <a:srgbClr val="002060"/>
                </a:solidFill>
              </a:rPr>
              <a:t>or </a:t>
            </a:r>
            <a:r>
              <a:rPr lang="en-GB" sz="2000" i="1" dirty="0">
                <a:solidFill>
                  <a:srgbClr val="002060"/>
                </a:solidFill>
              </a:rPr>
              <a:t>service </a:t>
            </a:r>
            <a:r>
              <a:rPr lang="en-GB" sz="2000" dirty="0">
                <a:solidFill>
                  <a:srgbClr val="002060"/>
                </a:solidFill>
              </a:rPr>
              <a:t>or cover a geographical area.</a:t>
            </a:r>
          </a:p>
          <a:p>
            <a:r>
              <a:rPr lang="en-GB" sz="2000" dirty="0">
                <a:solidFill>
                  <a:srgbClr val="002060"/>
                </a:solidFill>
              </a:rPr>
              <a:t>Each Lot can be divided into sublots. For example, a Lot can provide a service such as traffic management and a sublot splits this provision into geographical regions.</a:t>
            </a:r>
          </a:p>
          <a:p>
            <a:r>
              <a:rPr lang="en-GB" sz="2000" dirty="0">
                <a:solidFill>
                  <a:srgbClr val="002060"/>
                </a:solidFill>
              </a:rPr>
              <a:t>Lots and sublots can be awarded to multiple </a:t>
            </a:r>
            <a:r>
              <a:rPr lang="en-GB" sz="2000" i="1" dirty="0">
                <a:solidFill>
                  <a:srgbClr val="002060"/>
                </a:solidFill>
              </a:rPr>
              <a:t>Contractors,</a:t>
            </a:r>
            <a:r>
              <a:rPr lang="en-GB" sz="2000" dirty="0">
                <a:solidFill>
                  <a:srgbClr val="002060"/>
                </a:solidFill>
              </a:rPr>
              <a:t> </a:t>
            </a:r>
            <a:r>
              <a:rPr lang="en-GB" sz="2000" i="1" dirty="0">
                <a:solidFill>
                  <a:srgbClr val="002060"/>
                </a:solidFill>
              </a:rPr>
              <a:t>Consultants </a:t>
            </a:r>
            <a:r>
              <a:rPr lang="en-GB" sz="2000" dirty="0">
                <a:solidFill>
                  <a:srgbClr val="002060"/>
                </a:solidFill>
              </a:rPr>
              <a:t>or </a:t>
            </a:r>
            <a:r>
              <a:rPr lang="en-GB" sz="2000" i="1" dirty="0">
                <a:solidFill>
                  <a:srgbClr val="002060"/>
                </a:solidFill>
              </a:rPr>
              <a:t>Suppliers </a:t>
            </a:r>
            <a:r>
              <a:rPr lang="en-GB" sz="2000" dirty="0">
                <a:solidFill>
                  <a:srgbClr val="002060"/>
                </a:solidFill>
              </a:rPr>
              <a:t>in accordance with the published award criteria for the contract.</a:t>
            </a:r>
          </a:p>
          <a:p>
            <a:r>
              <a:rPr lang="en-GB" sz="2000" dirty="0">
                <a:solidFill>
                  <a:srgbClr val="002060"/>
                </a:solidFill>
              </a:rPr>
              <a:t>Splitting a framework into Lots and sublots encourages Small and Medium-sized Enterprises (SMEs) to participate in the tender process by competing for work within their specialism at an appropriate scale for their business.</a:t>
            </a:r>
          </a:p>
          <a:p>
            <a:r>
              <a:rPr lang="en-GB" sz="2000" dirty="0">
                <a:solidFill>
                  <a:srgbClr val="002060"/>
                </a:solidFill>
              </a:rPr>
              <a:t>Frameworks must comply with the Public Contracts Regulations 2015 (Regulation 33) for framework agreements.</a:t>
            </a:r>
          </a:p>
          <a:p>
            <a:endParaRPr lang="en-GB" dirty="0">
              <a:solidFill>
                <a:srgbClr val="002060"/>
              </a:solidFill>
            </a:endParaRPr>
          </a:p>
          <a:p>
            <a:endParaRPr lang="en-GB" dirty="0">
              <a:solidFill>
                <a:srgbClr val="002060"/>
              </a:solidFill>
            </a:endParaRPr>
          </a:p>
          <a:p>
            <a:endParaRPr lang="en-GB" dirty="0">
              <a:solidFill>
                <a:srgbClr val="002060"/>
              </a:solidFill>
            </a:endParaRPr>
          </a:p>
          <a:p>
            <a:endParaRPr lang="en-GB" dirty="0">
              <a:solidFill>
                <a:srgbClr val="002060"/>
              </a:solidFill>
            </a:endParaRPr>
          </a:p>
          <a:p>
            <a:endParaRPr lang="en-GB" dirty="0">
              <a:solidFill>
                <a:srgbClr val="002060"/>
              </a:solidFill>
            </a:endParaRPr>
          </a:p>
          <a:p>
            <a:endParaRPr lang="en-GB" dirty="0">
              <a:solidFill>
                <a:srgbClr val="002060"/>
              </a:solidFill>
            </a:endParaRPr>
          </a:p>
          <a:p>
            <a:endParaRPr lang="en-GB" dirty="0">
              <a:solidFill>
                <a:srgbClr val="002060"/>
              </a:solidFill>
            </a:endParaRPr>
          </a:p>
          <a:p>
            <a:pPr marL="0" indent="0">
              <a:buNone/>
            </a:pPr>
            <a:endParaRPr lang="en-GB" dirty="0">
              <a:solidFill>
                <a:srgbClr val="002060"/>
              </a:solidFill>
            </a:endParaRPr>
          </a:p>
          <a:p>
            <a:endParaRPr lang="en-GB" dirty="0">
              <a:solidFill>
                <a:srgbClr val="002060"/>
              </a:solidFill>
            </a:endParaRPr>
          </a:p>
        </p:txBody>
      </p:sp>
    </p:spTree>
    <p:extLst>
      <p:ext uri="{BB962C8B-B14F-4D97-AF65-F5344CB8AC3E}">
        <p14:creationId xmlns:p14="http://schemas.microsoft.com/office/powerpoint/2010/main" val="3736587396"/>
      </p:ext>
    </p:extLst>
  </p:cSld>
  <p:clrMapOvr>
    <a:masterClrMapping/>
  </p:clrMapOvr>
  <p:transition spd="slow">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6832A24-501E-5164-55E0-2A16DE22D6DF}"/>
              </a:ext>
            </a:extLst>
          </p:cNvPr>
          <p:cNvPicPr>
            <a:picLocks noChangeAspect="1"/>
          </p:cNvPicPr>
          <p:nvPr/>
        </p:nvPicPr>
        <p:blipFill>
          <a:blip r:embed="rId3"/>
          <a:stretch>
            <a:fillRect/>
          </a:stretch>
        </p:blipFill>
        <p:spPr>
          <a:xfrm>
            <a:off x="428336" y="3657601"/>
            <a:ext cx="5371147" cy="2275313"/>
          </a:xfrm>
          <a:prstGeom prst="rect">
            <a:avLst/>
          </a:prstGeom>
        </p:spPr>
      </p:pic>
      <p:sp>
        <p:nvSpPr>
          <p:cNvPr id="2" name="Title 1">
            <a:extLst>
              <a:ext uri="{FF2B5EF4-FFF2-40B4-BE49-F238E27FC236}">
                <a16:creationId xmlns:a16="http://schemas.microsoft.com/office/drawing/2014/main" id="{8BFC9459-4F64-490F-911A-FB4DC217648D}"/>
              </a:ext>
            </a:extLst>
          </p:cNvPr>
          <p:cNvSpPr>
            <a:spLocks noGrp="1"/>
          </p:cNvSpPr>
          <p:nvPr>
            <p:ph type="title"/>
          </p:nvPr>
        </p:nvSpPr>
        <p:spPr/>
        <p:txBody>
          <a:bodyPr>
            <a:normAutofit/>
          </a:bodyPr>
          <a:lstStyle/>
          <a:p>
            <a:r>
              <a:rPr lang="en-GB" dirty="0"/>
              <a:t>Example of framework Lots and sublots </a:t>
            </a:r>
          </a:p>
        </p:txBody>
      </p:sp>
      <p:sp>
        <p:nvSpPr>
          <p:cNvPr id="6" name="Content Placeholder 5">
            <a:extLst>
              <a:ext uri="{FF2B5EF4-FFF2-40B4-BE49-F238E27FC236}">
                <a16:creationId xmlns:a16="http://schemas.microsoft.com/office/drawing/2014/main" id="{ABF817E0-390F-4061-AC22-231FFD773F5E}"/>
              </a:ext>
            </a:extLst>
          </p:cNvPr>
          <p:cNvSpPr>
            <a:spLocks noGrp="1"/>
          </p:cNvSpPr>
          <p:nvPr>
            <p:ph idx="1"/>
          </p:nvPr>
        </p:nvSpPr>
        <p:spPr>
          <a:xfrm>
            <a:off x="509299" y="1368557"/>
            <a:ext cx="5586701" cy="2060443"/>
          </a:xfrm>
        </p:spPr>
        <p:txBody>
          <a:bodyPr>
            <a:normAutofit/>
          </a:bodyPr>
          <a:lstStyle/>
          <a:p>
            <a:r>
              <a:rPr lang="en-GB" sz="1800" dirty="0">
                <a:solidFill>
                  <a:srgbClr val="002060"/>
                </a:solidFill>
              </a:rPr>
              <a:t>The Scheme Delivery Framework has 12 Lots.</a:t>
            </a:r>
          </a:p>
          <a:p>
            <a:r>
              <a:rPr lang="en-GB" sz="1800" dirty="0">
                <a:solidFill>
                  <a:srgbClr val="002060"/>
                </a:solidFill>
              </a:rPr>
              <a:t>Each Lot is further divided into sublots covering specific geographic regions</a:t>
            </a:r>
          </a:p>
          <a:p>
            <a:r>
              <a:rPr lang="en-GB" sz="1800" dirty="0">
                <a:solidFill>
                  <a:srgbClr val="002060"/>
                </a:solidFill>
              </a:rPr>
              <a:t>Some sublots have multiple </a:t>
            </a:r>
            <a:r>
              <a:rPr lang="en-GB" sz="1800" i="1" dirty="0">
                <a:solidFill>
                  <a:srgbClr val="002060"/>
                </a:solidFill>
              </a:rPr>
              <a:t>Contractors</a:t>
            </a:r>
            <a:r>
              <a:rPr lang="en-GB" sz="1800" dirty="0">
                <a:solidFill>
                  <a:srgbClr val="002060"/>
                </a:solidFill>
              </a:rPr>
              <a:t>, others have a single </a:t>
            </a:r>
            <a:r>
              <a:rPr lang="en-GB" sz="1800" i="1" dirty="0">
                <a:solidFill>
                  <a:srgbClr val="002060"/>
                </a:solidFill>
              </a:rPr>
              <a:t>Contractor </a:t>
            </a:r>
            <a:r>
              <a:rPr lang="en-GB" sz="1800" dirty="0">
                <a:solidFill>
                  <a:srgbClr val="002060"/>
                </a:solidFill>
              </a:rPr>
              <a:t>(for example the SDF super regions as shown in the table bottom right)</a:t>
            </a:r>
            <a:r>
              <a:rPr lang="en-GB" sz="1800" i="1" dirty="0">
                <a:solidFill>
                  <a:srgbClr val="002060"/>
                </a:solidFill>
              </a:rPr>
              <a:t>.</a:t>
            </a:r>
            <a:endParaRPr lang="en-GB" sz="1800" dirty="0">
              <a:solidFill>
                <a:srgbClr val="002060"/>
              </a:solidFill>
            </a:endParaRPr>
          </a:p>
          <a:p>
            <a:endParaRPr lang="en-GB" sz="2000" dirty="0">
              <a:solidFill>
                <a:srgbClr val="002060"/>
              </a:solidFill>
            </a:endParaRPr>
          </a:p>
          <a:p>
            <a:endParaRPr lang="en-GB" dirty="0">
              <a:solidFill>
                <a:srgbClr val="002060"/>
              </a:solidFill>
            </a:endParaRPr>
          </a:p>
          <a:p>
            <a:endParaRPr lang="en-GB" dirty="0">
              <a:solidFill>
                <a:srgbClr val="002060"/>
              </a:solidFill>
            </a:endParaRPr>
          </a:p>
          <a:p>
            <a:endParaRPr lang="en-GB" dirty="0">
              <a:solidFill>
                <a:srgbClr val="002060"/>
              </a:solidFill>
            </a:endParaRPr>
          </a:p>
          <a:p>
            <a:endParaRPr lang="en-GB" dirty="0">
              <a:solidFill>
                <a:srgbClr val="002060"/>
              </a:solidFill>
            </a:endParaRPr>
          </a:p>
          <a:p>
            <a:endParaRPr lang="en-GB" dirty="0">
              <a:solidFill>
                <a:srgbClr val="002060"/>
              </a:solidFill>
            </a:endParaRPr>
          </a:p>
          <a:p>
            <a:pPr marL="0" indent="0">
              <a:buNone/>
            </a:pPr>
            <a:endParaRPr lang="en-GB" dirty="0">
              <a:solidFill>
                <a:srgbClr val="002060"/>
              </a:solidFill>
            </a:endParaRPr>
          </a:p>
          <a:p>
            <a:endParaRPr lang="en-GB" dirty="0">
              <a:solidFill>
                <a:srgbClr val="002060"/>
              </a:solidFill>
            </a:endParaRPr>
          </a:p>
        </p:txBody>
      </p:sp>
      <p:pic>
        <p:nvPicPr>
          <p:cNvPr id="4" name="Picture 3">
            <a:extLst>
              <a:ext uri="{FF2B5EF4-FFF2-40B4-BE49-F238E27FC236}">
                <a16:creationId xmlns:a16="http://schemas.microsoft.com/office/drawing/2014/main" id="{CE310570-C0A6-9D32-BE31-24C7FCC0AE9F}"/>
              </a:ext>
            </a:extLst>
          </p:cNvPr>
          <p:cNvPicPr>
            <a:picLocks noChangeAspect="1"/>
          </p:cNvPicPr>
          <p:nvPr/>
        </p:nvPicPr>
        <p:blipFill>
          <a:blip r:embed="rId4"/>
          <a:stretch>
            <a:fillRect/>
          </a:stretch>
        </p:blipFill>
        <p:spPr>
          <a:xfrm>
            <a:off x="6497477" y="1220752"/>
            <a:ext cx="5162205" cy="2482587"/>
          </a:xfrm>
          <a:prstGeom prst="rect">
            <a:avLst/>
          </a:prstGeom>
        </p:spPr>
      </p:pic>
      <p:pic>
        <p:nvPicPr>
          <p:cNvPr id="14" name="Picture 13">
            <a:extLst>
              <a:ext uri="{FF2B5EF4-FFF2-40B4-BE49-F238E27FC236}">
                <a16:creationId xmlns:a16="http://schemas.microsoft.com/office/drawing/2014/main" id="{1FA47583-A8BC-FDF6-CAD2-7577C13237AB}"/>
              </a:ext>
            </a:extLst>
          </p:cNvPr>
          <p:cNvPicPr>
            <a:picLocks noChangeAspect="1"/>
          </p:cNvPicPr>
          <p:nvPr/>
        </p:nvPicPr>
        <p:blipFill rotWithShape="1">
          <a:blip r:embed="rId5"/>
          <a:srcRect l="7110"/>
          <a:stretch/>
        </p:blipFill>
        <p:spPr>
          <a:xfrm>
            <a:off x="6866965" y="3890384"/>
            <a:ext cx="4774174" cy="2087506"/>
          </a:xfrm>
          <a:prstGeom prst="rect">
            <a:avLst/>
          </a:prstGeom>
        </p:spPr>
      </p:pic>
    </p:spTree>
    <p:extLst>
      <p:ext uri="{BB962C8B-B14F-4D97-AF65-F5344CB8AC3E}">
        <p14:creationId xmlns:p14="http://schemas.microsoft.com/office/powerpoint/2010/main" val="1270269802"/>
      </p:ext>
    </p:extLst>
  </p:cSld>
  <p:clrMapOvr>
    <a:masterClrMapping/>
  </p:clrMapOvr>
  <p:transition spd="slow">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1AC6C-516D-4099-AE80-C36ECA4226C7}"/>
              </a:ext>
            </a:extLst>
          </p:cNvPr>
          <p:cNvSpPr>
            <a:spLocks noGrp="1"/>
          </p:cNvSpPr>
          <p:nvPr>
            <p:ph type="title"/>
          </p:nvPr>
        </p:nvSpPr>
        <p:spPr/>
        <p:txBody>
          <a:bodyPr/>
          <a:lstStyle/>
          <a:p>
            <a:r>
              <a:rPr lang="en-US" dirty="0"/>
              <a:t>Contract documents</a:t>
            </a:r>
            <a:endParaRPr lang="en-GB" dirty="0"/>
          </a:p>
        </p:txBody>
      </p:sp>
      <p:sp>
        <p:nvSpPr>
          <p:cNvPr id="3" name="Content Placeholder 2">
            <a:extLst>
              <a:ext uri="{FF2B5EF4-FFF2-40B4-BE49-F238E27FC236}">
                <a16:creationId xmlns:a16="http://schemas.microsoft.com/office/drawing/2014/main" id="{37DABAC4-2708-445D-8721-315F97F97EF6}"/>
              </a:ext>
            </a:extLst>
          </p:cNvPr>
          <p:cNvSpPr>
            <a:spLocks noGrp="1"/>
          </p:cNvSpPr>
          <p:nvPr>
            <p:ph idx="1"/>
          </p:nvPr>
        </p:nvSpPr>
        <p:spPr>
          <a:xfrm>
            <a:off x="2645546" y="1506919"/>
            <a:ext cx="8146501" cy="494822"/>
          </a:xfrm>
          <a:solidFill>
            <a:srgbClr val="002E5F"/>
          </a:solidFill>
        </p:spPr>
        <p:txBody>
          <a:bodyPr>
            <a:normAutofit/>
          </a:bodyPr>
          <a:lstStyle/>
          <a:p>
            <a:pPr marL="0" indent="0">
              <a:buNone/>
            </a:pPr>
            <a:r>
              <a:rPr lang="en-US" dirty="0">
                <a:solidFill>
                  <a:schemeClr val="bg1"/>
                </a:solidFill>
              </a:rPr>
              <a:t>Denotes framework level</a:t>
            </a:r>
            <a:endParaRPr lang="en-GB" dirty="0">
              <a:solidFill>
                <a:schemeClr val="bg1"/>
              </a:solidFill>
            </a:endParaRPr>
          </a:p>
        </p:txBody>
      </p:sp>
      <p:sp>
        <p:nvSpPr>
          <p:cNvPr id="4" name="Arrow: Pentagon 3">
            <a:extLst>
              <a:ext uri="{FF2B5EF4-FFF2-40B4-BE49-F238E27FC236}">
                <a16:creationId xmlns:a16="http://schemas.microsoft.com/office/drawing/2014/main" id="{9B9F99AE-01A9-4F33-891A-5EA4AE0A97FF}"/>
              </a:ext>
            </a:extLst>
          </p:cNvPr>
          <p:cNvSpPr/>
          <p:nvPr/>
        </p:nvSpPr>
        <p:spPr>
          <a:xfrm>
            <a:off x="658813" y="2797414"/>
            <a:ext cx="1782546" cy="494822"/>
          </a:xfrm>
          <a:prstGeom prst="homePlate">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4A4A4A"/>
                </a:solidFill>
                <a:latin typeface="Arial" panose="020B0604020202020204" pitchFamily="34" charset="0"/>
                <a:cs typeface="Arial" panose="020B0604020202020204" pitchFamily="34" charset="0"/>
              </a:rPr>
              <a:t>Work Order</a:t>
            </a:r>
            <a:endParaRPr lang="en-GB" sz="2000" b="1" dirty="0">
              <a:solidFill>
                <a:srgbClr val="4A4A4A"/>
              </a:solidFill>
              <a:latin typeface="Arial" panose="020B0604020202020204" pitchFamily="34" charset="0"/>
              <a:cs typeface="Arial" panose="020B0604020202020204" pitchFamily="34" charset="0"/>
            </a:endParaRPr>
          </a:p>
        </p:txBody>
      </p:sp>
      <p:sp>
        <p:nvSpPr>
          <p:cNvPr id="5" name="Arrow: Pentagon 4">
            <a:extLst>
              <a:ext uri="{FF2B5EF4-FFF2-40B4-BE49-F238E27FC236}">
                <a16:creationId xmlns:a16="http://schemas.microsoft.com/office/drawing/2014/main" id="{F58A339B-1FD2-4AB2-BA27-FA5D030FFC7D}"/>
              </a:ext>
            </a:extLst>
          </p:cNvPr>
          <p:cNvSpPr/>
          <p:nvPr/>
        </p:nvSpPr>
        <p:spPr>
          <a:xfrm>
            <a:off x="658813" y="2152166"/>
            <a:ext cx="1782546" cy="494822"/>
          </a:xfrm>
          <a:prstGeom prst="homePlate">
            <a:avLst/>
          </a:prstGeom>
          <a:solidFill>
            <a:srgbClr val="008BCB"/>
          </a:solidFill>
          <a:ln>
            <a:solidFill>
              <a:srgbClr val="009F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Contract</a:t>
            </a:r>
            <a:endParaRPr lang="en-GB" sz="2000" b="1" dirty="0">
              <a:latin typeface="Arial" panose="020B0604020202020204" pitchFamily="34" charset="0"/>
              <a:cs typeface="Arial" panose="020B0604020202020204" pitchFamily="34" charset="0"/>
            </a:endParaRPr>
          </a:p>
        </p:txBody>
      </p:sp>
      <p:sp>
        <p:nvSpPr>
          <p:cNvPr id="6" name="Arrow: Pentagon 5">
            <a:extLst>
              <a:ext uri="{FF2B5EF4-FFF2-40B4-BE49-F238E27FC236}">
                <a16:creationId xmlns:a16="http://schemas.microsoft.com/office/drawing/2014/main" id="{4D96902B-2BED-4C8B-9428-6AA47D26FDB1}"/>
              </a:ext>
            </a:extLst>
          </p:cNvPr>
          <p:cNvSpPr/>
          <p:nvPr/>
        </p:nvSpPr>
        <p:spPr>
          <a:xfrm>
            <a:off x="658813" y="1506918"/>
            <a:ext cx="1782546" cy="494822"/>
          </a:xfrm>
          <a:prstGeom prst="homePlate">
            <a:avLst/>
          </a:prstGeom>
          <a:solidFill>
            <a:srgbClr val="002E5F"/>
          </a:solidFill>
          <a:ln>
            <a:solidFill>
              <a:srgbClr val="002E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Framework</a:t>
            </a:r>
          </a:p>
        </p:txBody>
      </p:sp>
      <p:sp>
        <p:nvSpPr>
          <p:cNvPr id="7" name="Content Placeholder 2">
            <a:extLst>
              <a:ext uri="{FF2B5EF4-FFF2-40B4-BE49-F238E27FC236}">
                <a16:creationId xmlns:a16="http://schemas.microsoft.com/office/drawing/2014/main" id="{89812C7C-4530-45FA-9174-6D34DA2FF82B}"/>
              </a:ext>
            </a:extLst>
          </p:cNvPr>
          <p:cNvSpPr txBox="1">
            <a:spLocks/>
          </p:cNvSpPr>
          <p:nvPr/>
        </p:nvSpPr>
        <p:spPr>
          <a:xfrm>
            <a:off x="2645546" y="2152167"/>
            <a:ext cx="8146501" cy="494822"/>
          </a:xfrm>
          <a:prstGeom prst="rect">
            <a:avLst/>
          </a:prstGeom>
          <a:solidFill>
            <a:srgbClr val="008BCB"/>
          </a:solidFill>
        </p:spPr>
        <p:txBody>
          <a:bodyPr vert="horz" lIns="91440" tIns="45720" rIns="91440" bIns="45720" rtlCol="0">
            <a:norm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Denotes contract level</a:t>
            </a:r>
          </a:p>
        </p:txBody>
      </p:sp>
      <p:sp>
        <p:nvSpPr>
          <p:cNvPr id="8" name="Content Placeholder 2">
            <a:extLst>
              <a:ext uri="{FF2B5EF4-FFF2-40B4-BE49-F238E27FC236}">
                <a16:creationId xmlns:a16="http://schemas.microsoft.com/office/drawing/2014/main" id="{529BDF6F-C9C8-45FA-8E89-8C17A0A67AC2}"/>
              </a:ext>
            </a:extLst>
          </p:cNvPr>
          <p:cNvSpPr txBox="1">
            <a:spLocks/>
          </p:cNvSpPr>
          <p:nvPr/>
        </p:nvSpPr>
        <p:spPr>
          <a:xfrm>
            <a:off x="2645546" y="2797414"/>
            <a:ext cx="8146500" cy="494823"/>
          </a:xfrm>
          <a:prstGeom prst="rect">
            <a:avLst/>
          </a:prstGeom>
          <a:solidFill>
            <a:srgbClr val="E7E6E6"/>
          </a:solidFill>
          <a:ln>
            <a:solidFill>
              <a:srgbClr val="E7E6E6"/>
            </a:solidFill>
          </a:ln>
        </p:spPr>
        <p:txBody>
          <a:bodyPr vert="horz" lIns="91440" tIns="45720" rIns="91440" bIns="45720" rtlCol="0">
            <a:normAutofit/>
          </a:bodyPr>
          <a:lst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t>Denotes Work Order level</a:t>
            </a:r>
          </a:p>
        </p:txBody>
      </p:sp>
      <p:sp>
        <p:nvSpPr>
          <p:cNvPr id="9" name="TextBox 8">
            <a:extLst>
              <a:ext uri="{FF2B5EF4-FFF2-40B4-BE49-F238E27FC236}">
                <a16:creationId xmlns:a16="http://schemas.microsoft.com/office/drawing/2014/main" id="{D8DCD935-8C43-45A8-9E27-D6B95BA10F98}"/>
              </a:ext>
            </a:extLst>
          </p:cNvPr>
          <p:cNvSpPr txBox="1"/>
          <p:nvPr/>
        </p:nvSpPr>
        <p:spPr>
          <a:xfrm>
            <a:off x="440182" y="3704436"/>
            <a:ext cx="11090275" cy="1015663"/>
          </a:xfrm>
          <a:prstGeom prst="rect">
            <a:avLst/>
          </a:prstGeom>
          <a:noFill/>
        </p:spPr>
        <p:txBody>
          <a:bodyPr wrap="square" rtlCol="0">
            <a:spAutoFit/>
          </a:bodyPr>
          <a:lstStyle/>
          <a:p>
            <a:pPr marL="342900" indent="-342900">
              <a:buClr>
                <a:srgbClr val="008BCB"/>
              </a:buClr>
              <a:buFont typeface="Wingdings" panose="05000000000000000000" pitchFamily="2" charset="2"/>
              <a:buChar char="§"/>
            </a:pPr>
            <a:r>
              <a:rPr lang="en-US" sz="2000" dirty="0">
                <a:solidFill>
                  <a:srgbClr val="002060"/>
                </a:solidFill>
                <a:latin typeface="Arial" panose="020B0604020202020204" pitchFamily="34" charset="0"/>
                <a:cs typeface="Arial" panose="020B0604020202020204" pitchFamily="34" charset="0"/>
              </a:rPr>
              <a:t>Levels are as described previously within this Awareness Guide under the structure of a framework contract </a:t>
            </a:r>
          </a:p>
          <a:p>
            <a:pPr lvl="1">
              <a:buClr>
                <a:srgbClr val="008BCB"/>
              </a:buClr>
            </a:pPr>
            <a:endParaRPr lang="en-US"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5944711"/>
      </p:ext>
    </p:extLst>
  </p:cSld>
  <p:clrMapOvr>
    <a:masterClrMapping/>
  </p:clrMapOvr>
  <p:transition spd="slow">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C9459-4F64-490F-911A-FB4DC217648D}"/>
              </a:ext>
            </a:extLst>
          </p:cNvPr>
          <p:cNvSpPr>
            <a:spLocks noGrp="1"/>
          </p:cNvSpPr>
          <p:nvPr>
            <p:ph type="title"/>
          </p:nvPr>
        </p:nvSpPr>
        <p:spPr/>
        <p:txBody>
          <a:bodyPr>
            <a:normAutofit/>
          </a:bodyPr>
          <a:lstStyle/>
          <a:p>
            <a:r>
              <a:rPr lang="en-GB" dirty="0"/>
              <a:t>The Framework Information</a:t>
            </a:r>
          </a:p>
        </p:txBody>
      </p:sp>
      <p:sp>
        <p:nvSpPr>
          <p:cNvPr id="6" name="Content Placeholder 5">
            <a:extLst>
              <a:ext uri="{FF2B5EF4-FFF2-40B4-BE49-F238E27FC236}">
                <a16:creationId xmlns:a16="http://schemas.microsoft.com/office/drawing/2014/main" id="{ABF817E0-390F-4061-AC22-231FFD773F5E}"/>
              </a:ext>
            </a:extLst>
          </p:cNvPr>
          <p:cNvSpPr>
            <a:spLocks noGrp="1"/>
          </p:cNvSpPr>
          <p:nvPr>
            <p:ph idx="1"/>
          </p:nvPr>
        </p:nvSpPr>
        <p:spPr>
          <a:xfrm>
            <a:off x="550863" y="1671124"/>
            <a:ext cx="11173402" cy="4341812"/>
          </a:xfrm>
        </p:spPr>
        <p:txBody>
          <a:bodyPr>
            <a:normAutofit/>
          </a:bodyPr>
          <a:lstStyle/>
          <a:p>
            <a:r>
              <a:rPr lang="en-GB" sz="2000" dirty="0">
                <a:solidFill>
                  <a:srgbClr val="002060"/>
                </a:solidFill>
              </a:rPr>
              <a:t>The Framework Information is “information which specifies how the Parties work together It is identified in the Contract Data.</a:t>
            </a:r>
          </a:p>
          <a:p>
            <a:endParaRPr lang="en-GB" sz="2000" dirty="0">
              <a:solidFill>
                <a:srgbClr val="002060"/>
              </a:solidFill>
            </a:endParaRPr>
          </a:p>
          <a:p>
            <a:r>
              <a:rPr lang="en-GB" sz="2000" dirty="0">
                <a:solidFill>
                  <a:srgbClr val="002060"/>
                </a:solidFill>
              </a:rPr>
              <a:t>The Framework Information describes how work will be allocated to the </a:t>
            </a:r>
            <a:r>
              <a:rPr lang="en-GB" sz="2000" i="1" dirty="0">
                <a:solidFill>
                  <a:srgbClr val="002060"/>
                </a:solidFill>
              </a:rPr>
              <a:t>Contractor</a:t>
            </a:r>
            <a:r>
              <a:rPr lang="en-GB" sz="2000" dirty="0">
                <a:solidFill>
                  <a:srgbClr val="002060"/>
                </a:solidFill>
              </a:rPr>
              <a:t>/</a:t>
            </a:r>
            <a:r>
              <a:rPr lang="en-GB" sz="2000" i="1" dirty="0">
                <a:solidFill>
                  <a:srgbClr val="002060"/>
                </a:solidFill>
              </a:rPr>
              <a:t>Consultant</a:t>
            </a:r>
            <a:r>
              <a:rPr lang="en-GB" sz="2000" dirty="0">
                <a:solidFill>
                  <a:srgbClr val="002060"/>
                </a:solidFill>
              </a:rPr>
              <a:t>/</a:t>
            </a:r>
            <a:r>
              <a:rPr lang="en-GB" sz="2000" i="1" dirty="0">
                <a:solidFill>
                  <a:srgbClr val="002060"/>
                </a:solidFill>
              </a:rPr>
              <a:t>Supplier</a:t>
            </a:r>
            <a:r>
              <a:rPr lang="en-GB" sz="2000" dirty="0">
                <a:solidFill>
                  <a:srgbClr val="002060"/>
                </a:solidFill>
              </a:rPr>
              <a:t> and any necessary requirements and obligations on the </a:t>
            </a:r>
            <a:r>
              <a:rPr lang="en-GB" sz="2000" i="1" dirty="0">
                <a:solidFill>
                  <a:srgbClr val="002060"/>
                </a:solidFill>
              </a:rPr>
              <a:t>Contractor</a:t>
            </a:r>
            <a:r>
              <a:rPr lang="en-GB" sz="2000" dirty="0">
                <a:solidFill>
                  <a:srgbClr val="002060"/>
                </a:solidFill>
              </a:rPr>
              <a:t>/</a:t>
            </a:r>
            <a:r>
              <a:rPr lang="en-GB" sz="2000" i="1" dirty="0">
                <a:solidFill>
                  <a:srgbClr val="002060"/>
                </a:solidFill>
              </a:rPr>
              <a:t>Consultant/Supplier.</a:t>
            </a:r>
            <a:r>
              <a:rPr lang="en-GB" sz="2000" dirty="0">
                <a:solidFill>
                  <a:srgbClr val="002060"/>
                </a:solidFill>
              </a:rPr>
              <a:t> </a:t>
            </a:r>
          </a:p>
          <a:p>
            <a:endParaRPr lang="en-GB" sz="2000" dirty="0">
              <a:solidFill>
                <a:srgbClr val="002060"/>
              </a:solidFill>
            </a:endParaRPr>
          </a:p>
          <a:p>
            <a:r>
              <a:rPr lang="en-GB" sz="2000" dirty="0">
                <a:solidFill>
                  <a:srgbClr val="002060"/>
                </a:solidFill>
              </a:rPr>
              <a:t>For example employment of apprentices which is linked to spend through the framework rather than employment of apprentices on individual Work Orders.</a:t>
            </a:r>
          </a:p>
        </p:txBody>
      </p:sp>
      <p:sp>
        <p:nvSpPr>
          <p:cNvPr id="4" name="Arrow: Pentagon 3">
            <a:extLst>
              <a:ext uri="{FF2B5EF4-FFF2-40B4-BE49-F238E27FC236}">
                <a16:creationId xmlns:a16="http://schemas.microsoft.com/office/drawing/2014/main" id="{45EAF5B7-8F84-C323-F634-09DA93ED4C10}"/>
              </a:ext>
            </a:extLst>
          </p:cNvPr>
          <p:cNvSpPr/>
          <p:nvPr/>
        </p:nvSpPr>
        <p:spPr>
          <a:xfrm>
            <a:off x="0" y="1510"/>
            <a:ext cx="1782546" cy="494822"/>
          </a:xfrm>
          <a:prstGeom prst="homePlate">
            <a:avLst/>
          </a:prstGeom>
          <a:solidFill>
            <a:srgbClr val="002E5F"/>
          </a:solidFill>
          <a:ln>
            <a:solidFill>
              <a:srgbClr val="002E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Framework</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0074463"/>
      </p:ext>
    </p:extLst>
  </p:cSld>
  <p:clrMapOvr>
    <a:masterClrMapping/>
  </p:clrMapOvr>
  <p:transition spd="slow">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C9459-4F64-490F-911A-FB4DC217648D}"/>
              </a:ext>
            </a:extLst>
          </p:cNvPr>
          <p:cNvSpPr>
            <a:spLocks noGrp="1"/>
          </p:cNvSpPr>
          <p:nvPr>
            <p:ph type="title"/>
          </p:nvPr>
        </p:nvSpPr>
        <p:spPr/>
        <p:txBody>
          <a:bodyPr>
            <a:normAutofit/>
          </a:bodyPr>
          <a:lstStyle/>
          <a:p>
            <a:r>
              <a:rPr lang="en-GB" dirty="0"/>
              <a:t>The Framework Information</a:t>
            </a:r>
          </a:p>
        </p:txBody>
      </p:sp>
      <p:sp>
        <p:nvSpPr>
          <p:cNvPr id="6" name="Content Placeholder 5">
            <a:extLst>
              <a:ext uri="{FF2B5EF4-FFF2-40B4-BE49-F238E27FC236}">
                <a16:creationId xmlns:a16="http://schemas.microsoft.com/office/drawing/2014/main" id="{ABF817E0-390F-4061-AC22-231FFD773F5E}"/>
              </a:ext>
            </a:extLst>
          </p:cNvPr>
          <p:cNvSpPr>
            <a:spLocks noGrp="1"/>
          </p:cNvSpPr>
          <p:nvPr>
            <p:ph idx="1"/>
          </p:nvPr>
        </p:nvSpPr>
        <p:spPr>
          <a:xfrm>
            <a:off x="550864" y="1449388"/>
            <a:ext cx="11173402" cy="5134291"/>
          </a:xfrm>
        </p:spPr>
        <p:txBody>
          <a:bodyPr>
            <a:normAutofit/>
          </a:bodyPr>
          <a:lstStyle/>
          <a:p>
            <a:r>
              <a:rPr lang="en-GB" sz="2000" dirty="0">
                <a:solidFill>
                  <a:srgbClr val="002060"/>
                </a:solidFill>
              </a:rPr>
              <a:t>The Framework Information should detail how work is allocated to the </a:t>
            </a:r>
            <a:r>
              <a:rPr lang="en-GB" sz="2000" i="1" dirty="0">
                <a:solidFill>
                  <a:srgbClr val="002060"/>
                </a:solidFill>
              </a:rPr>
              <a:t>Contractors</a:t>
            </a:r>
            <a:r>
              <a:rPr lang="en-GB" sz="2000" dirty="0">
                <a:solidFill>
                  <a:srgbClr val="002060"/>
                </a:solidFill>
              </a:rPr>
              <a:t>/</a:t>
            </a:r>
            <a:r>
              <a:rPr lang="en-GB" sz="2000" i="1" dirty="0">
                <a:solidFill>
                  <a:srgbClr val="002060"/>
                </a:solidFill>
              </a:rPr>
              <a:t>Consultants</a:t>
            </a:r>
            <a:r>
              <a:rPr lang="en-GB" sz="2000" dirty="0">
                <a:solidFill>
                  <a:srgbClr val="002060"/>
                </a:solidFill>
              </a:rPr>
              <a:t>/</a:t>
            </a:r>
            <a:r>
              <a:rPr lang="en-GB" sz="2000" i="1" dirty="0">
                <a:solidFill>
                  <a:srgbClr val="002060"/>
                </a:solidFill>
              </a:rPr>
              <a:t>Supplier </a:t>
            </a:r>
            <a:r>
              <a:rPr lang="en-GB" sz="2000" dirty="0">
                <a:solidFill>
                  <a:srgbClr val="002060"/>
                </a:solidFill>
              </a:rPr>
              <a:t>for the duration of the framework. The method of doing so will suit the work being delivered through the framework but may also be based on:</a:t>
            </a:r>
          </a:p>
          <a:p>
            <a:pPr lvl="1"/>
            <a:r>
              <a:rPr lang="en-GB" dirty="0">
                <a:solidFill>
                  <a:srgbClr val="002060"/>
                </a:solidFill>
              </a:rPr>
              <a:t>annual allocation of packages of work comprising of multiple Work Orders,</a:t>
            </a:r>
          </a:p>
          <a:p>
            <a:pPr lvl="1"/>
            <a:r>
              <a:rPr lang="en-GB" dirty="0">
                <a:solidFill>
                  <a:srgbClr val="002060"/>
                </a:solidFill>
              </a:rPr>
              <a:t>packages of work grouped together to provide efficiency in delivery,</a:t>
            </a:r>
          </a:p>
          <a:p>
            <a:pPr lvl="1"/>
            <a:r>
              <a:rPr lang="en-GB" dirty="0">
                <a:solidFill>
                  <a:srgbClr val="002060"/>
                </a:solidFill>
              </a:rPr>
              <a:t>commitments made for work share between </a:t>
            </a:r>
            <a:r>
              <a:rPr lang="en-GB" i="1" dirty="0">
                <a:solidFill>
                  <a:srgbClr val="002060"/>
                </a:solidFill>
              </a:rPr>
              <a:t>Contractors</a:t>
            </a:r>
            <a:r>
              <a:rPr lang="en-GB" dirty="0">
                <a:solidFill>
                  <a:srgbClr val="002060"/>
                </a:solidFill>
              </a:rPr>
              <a:t>/</a:t>
            </a:r>
            <a:r>
              <a:rPr lang="en-GB" i="1" dirty="0">
                <a:solidFill>
                  <a:srgbClr val="002060"/>
                </a:solidFill>
              </a:rPr>
              <a:t>Consultants</a:t>
            </a:r>
            <a:r>
              <a:rPr lang="en-GB" dirty="0">
                <a:solidFill>
                  <a:srgbClr val="002060"/>
                </a:solidFill>
              </a:rPr>
              <a:t>/</a:t>
            </a:r>
            <a:r>
              <a:rPr lang="en-GB" i="1" dirty="0">
                <a:solidFill>
                  <a:srgbClr val="002060"/>
                </a:solidFill>
              </a:rPr>
              <a:t>Supplier </a:t>
            </a:r>
            <a:r>
              <a:rPr lang="en-GB" dirty="0">
                <a:solidFill>
                  <a:srgbClr val="002060"/>
                </a:solidFill>
              </a:rPr>
              <a:t>at the time of tender,</a:t>
            </a:r>
          </a:p>
          <a:p>
            <a:pPr lvl="1"/>
            <a:r>
              <a:rPr lang="en-GB" dirty="0">
                <a:solidFill>
                  <a:srgbClr val="002060"/>
                </a:solidFill>
              </a:rPr>
              <a:t>consideration of </a:t>
            </a:r>
            <a:r>
              <a:rPr lang="en-GB" i="1" dirty="0">
                <a:solidFill>
                  <a:srgbClr val="002060"/>
                </a:solidFill>
              </a:rPr>
              <a:t>Contractor</a:t>
            </a:r>
            <a:r>
              <a:rPr lang="en-GB" dirty="0">
                <a:solidFill>
                  <a:srgbClr val="002060"/>
                </a:solidFill>
              </a:rPr>
              <a:t>/</a:t>
            </a:r>
            <a:r>
              <a:rPr lang="en-GB" i="1" dirty="0">
                <a:solidFill>
                  <a:srgbClr val="002060"/>
                </a:solidFill>
              </a:rPr>
              <a:t>Consultant</a:t>
            </a:r>
            <a:r>
              <a:rPr lang="en-GB" dirty="0">
                <a:solidFill>
                  <a:srgbClr val="002060"/>
                </a:solidFill>
              </a:rPr>
              <a:t>/</a:t>
            </a:r>
            <a:r>
              <a:rPr lang="en-GB" i="1" dirty="0">
                <a:solidFill>
                  <a:srgbClr val="002060"/>
                </a:solidFill>
              </a:rPr>
              <a:t>Supplier </a:t>
            </a:r>
            <a:r>
              <a:rPr lang="en-GB" dirty="0">
                <a:solidFill>
                  <a:srgbClr val="002060"/>
                </a:solidFill>
              </a:rPr>
              <a:t>performance, capacity and capability, and</a:t>
            </a:r>
          </a:p>
          <a:p>
            <a:pPr lvl="1"/>
            <a:r>
              <a:rPr lang="en-GB" dirty="0">
                <a:solidFill>
                  <a:srgbClr val="002060"/>
                </a:solidFill>
              </a:rPr>
              <a:t>geographical locations of the work.</a:t>
            </a:r>
          </a:p>
        </p:txBody>
      </p:sp>
      <p:sp>
        <p:nvSpPr>
          <p:cNvPr id="4" name="Arrow: Pentagon 3">
            <a:extLst>
              <a:ext uri="{FF2B5EF4-FFF2-40B4-BE49-F238E27FC236}">
                <a16:creationId xmlns:a16="http://schemas.microsoft.com/office/drawing/2014/main" id="{45EAF5B7-8F84-C323-F634-09DA93ED4C10}"/>
              </a:ext>
            </a:extLst>
          </p:cNvPr>
          <p:cNvSpPr/>
          <p:nvPr/>
        </p:nvSpPr>
        <p:spPr>
          <a:xfrm>
            <a:off x="0" y="1510"/>
            <a:ext cx="1782546" cy="494822"/>
          </a:xfrm>
          <a:prstGeom prst="homePlate">
            <a:avLst/>
          </a:prstGeom>
          <a:solidFill>
            <a:srgbClr val="002E5F"/>
          </a:solidFill>
          <a:ln>
            <a:solidFill>
              <a:srgbClr val="002E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Framework</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0278720"/>
      </p:ext>
    </p:extLst>
  </p:cSld>
  <p:clrMapOvr>
    <a:masterClrMapping/>
  </p:clrMapOvr>
  <p:transition spd="slow">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C9459-4F64-490F-911A-FB4DC217648D}"/>
              </a:ext>
            </a:extLst>
          </p:cNvPr>
          <p:cNvSpPr>
            <a:spLocks noGrp="1"/>
          </p:cNvSpPr>
          <p:nvPr>
            <p:ph type="title"/>
          </p:nvPr>
        </p:nvSpPr>
        <p:spPr/>
        <p:txBody>
          <a:bodyPr>
            <a:normAutofit/>
          </a:bodyPr>
          <a:lstStyle/>
          <a:p>
            <a:r>
              <a:rPr lang="en-GB" dirty="0"/>
              <a:t>The Framework Information</a:t>
            </a:r>
          </a:p>
        </p:txBody>
      </p:sp>
      <p:sp>
        <p:nvSpPr>
          <p:cNvPr id="6" name="Content Placeholder 5">
            <a:extLst>
              <a:ext uri="{FF2B5EF4-FFF2-40B4-BE49-F238E27FC236}">
                <a16:creationId xmlns:a16="http://schemas.microsoft.com/office/drawing/2014/main" id="{ABF817E0-390F-4061-AC22-231FFD773F5E}"/>
              </a:ext>
            </a:extLst>
          </p:cNvPr>
          <p:cNvSpPr>
            <a:spLocks noGrp="1"/>
          </p:cNvSpPr>
          <p:nvPr>
            <p:ph idx="1"/>
          </p:nvPr>
        </p:nvSpPr>
        <p:spPr>
          <a:xfrm>
            <a:off x="550864" y="1449388"/>
            <a:ext cx="11173402" cy="5134291"/>
          </a:xfrm>
        </p:spPr>
        <p:txBody>
          <a:bodyPr>
            <a:normAutofit/>
          </a:bodyPr>
          <a:lstStyle/>
          <a:p>
            <a:r>
              <a:rPr lang="en-GB" sz="2000" dirty="0">
                <a:solidFill>
                  <a:srgbClr val="002060"/>
                </a:solidFill>
              </a:rPr>
              <a:t>For example the Framework Information may contain:</a:t>
            </a:r>
          </a:p>
          <a:p>
            <a:pPr lvl="1"/>
            <a:r>
              <a:rPr lang="en-GB" dirty="0">
                <a:solidFill>
                  <a:srgbClr val="002060"/>
                </a:solidFill>
              </a:rPr>
              <a:t>The purpose and objectives of the framework.</a:t>
            </a:r>
          </a:p>
          <a:p>
            <a:pPr lvl="1"/>
            <a:r>
              <a:rPr lang="en-GB" dirty="0">
                <a:solidFill>
                  <a:srgbClr val="002060"/>
                </a:solidFill>
              </a:rPr>
              <a:t>Details of the framework including its structure and the number of </a:t>
            </a:r>
            <a:r>
              <a:rPr lang="en-GB" i="1" dirty="0">
                <a:solidFill>
                  <a:srgbClr val="002060"/>
                </a:solidFill>
              </a:rPr>
              <a:t>Contractors,</a:t>
            </a:r>
            <a:r>
              <a:rPr lang="en-GB" dirty="0">
                <a:solidFill>
                  <a:srgbClr val="002060"/>
                </a:solidFill>
              </a:rPr>
              <a:t> </a:t>
            </a:r>
            <a:r>
              <a:rPr lang="en-GB" i="1" dirty="0">
                <a:solidFill>
                  <a:srgbClr val="002060"/>
                </a:solidFill>
              </a:rPr>
              <a:t>Consultants </a:t>
            </a:r>
            <a:r>
              <a:rPr lang="en-GB" dirty="0">
                <a:solidFill>
                  <a:srgbClr val="002060"/>
                </a:solidFill>
              </a:rPr>
              <a:t>or </a:t>
            </a:r>
            <a:r>
              <a:rPr lang="en-GB" i="1" dirty="0">
                <a:solidFill>
                  <a:srgbClr val="002060"/>
                </a:solidFill>
              </a:rPr>
              <a:t>Suppliers</a:t>
            </a:r>
            <a:r>
              <a:rPr lang="en-GB" dirty="0">
                <a:solidFill>
                  <a:srgbClr val="002060"/>
                </a:solidFill>
              </a:rPr>
              <a:t> appointed.</a:t>
            </a:r>
          </a:p>
          <a:p>
            <a:pPr lvl="1"/>
            <a:r>
              <a:rPr lang="en-GB" dirty="0">
                <a:solidFill>
                  <a:srgbClr val="002060"/>
                </a:solidFill>
              </a:rPr>
              <a:t>Details of the work allocation and quotation procedures.</a:t>
            </a:r>
          </a:p>
          <a:p>
            <a:pPr lvl="1"/>
            <a:r>
              <a:rPr lang="en-GB" dirty="0">
                <a:solidFill>
                  <a:srgbClr val="002060"/>
                </a:solidFill>
              </a:rPr>
              <a:t>Details of how the Parties will work together which may include:</a:t>
            </a:r>
          </a:p>
          <a:p>
            <a:pPr lvl="2"/>
            <a:r>
              <a:rPr lang="en-GB" sz="2000" dirty="0">
                <a:solidFill>
                  <a:srgbClr val="002060"/>
                </a:solidFill>
              </a:rPr>
              <a:t>The number, purpose and frequency of meetings the </a:t>
            </a:r>
            <a:r>
              <a:rPr lang="en-GB" sz="2000" i="1" dirty="0">
                <a:solidFill>
                  <a:srgbClr val="002060"/>
                </a:solidFill>
              </a:rPr>
              <a:t>Contractor/Consultant/Supplier </a:t>
            </a:r>
            <a:r>
              <a:rPr lang="en-GB" sz="2000" dirty="0">
                <a:solidFill>
                  <a:srgbClr val="002060"/>
                </a:solidFill>
              </a:rPr>
              <a:t>attends and who attends.</a:t>
            </a:r>
          </a:p>
          <a:p>
            <a:pPr lvl="2"/>
            <a:r>
              <a:rPr lang="en-GB" sz="2000" dirty="0">
                <a:solidFill>
                  <a:srgbClr val="002060"/>
                </a:solidFill>
              </a:rPr>
              <a:t>Whether the </a:t>
            </a:r>
            <a:r>
              <a:rPr lang="en-GB" sz="2000" i="1" dirty="0">
                <a:solidFill>
                  <a:srgbClr val="002060"/>
                </a:solidFill>
              </a:rPr>
              <a:t>Contractor/Consultant/Supplier </a:t>
            </a:r>
            <a:r>
              <a:rPr lang="en-GB" sz="2000" dirty="0">
                <a:solidFill>
                  <a:srgbClr val="002060"/>
                </a:solidFill>
              </a:rPr>
              <a:t>identifies a person as its representative.</a:t>
            </a:r>
          </a:p>
          <a:p>
            <a:pPr lvl="2"/>
            <a:r>
              <a:rPr lang="en-GB" sz="2000" i="1" dirty="0">
                <a:solidFill>
                  <a:srgbClr val="002060"/>
                </a:solidFill>
              </a:rPr>
              <a:t>Contractor/Consultant/Supplier </a:t>
            </a:r>
            <a:r>
              <a:rPr lang="en-GB" sz="2000" dirty="0">
                <a:solidFill>
                  <a:srgbClr val="002060"/>
                </a:solidFill>
              </a:rPr>
              <a:t>performance review and measurement requirements.</a:t>
            </a:r>
          </a:p>
          <a:p>
            <a:pPr lvl="2"/>
            <a:r>
              <a:rPr lang="en-GB" sz="2000" dirty="0">
                <a:solidFill>
                  <a:srgbClr val="002060"/>
                </a:solidFill>
              </a:rPr>
              <a:t>Communication system to be used </a:t>
            </a:r>
            <a:r>
              <a:rPr lang="en-GB" sz="2000" dirty="0" err="1">
                <a:solidFill>
                  <a:srgbClr val="002060"/>
                </a:solidFill>
              </a:rPr>
              <a:t>e.g</a:t>
            </a:r>
            <a:r>
              <a:rPr lang="en-GB" sz="2000" dirty="0">
                <a:solidFill>
                  <a:srgbClr val="002060"/>
                </a:solidFill>
              </a:rPr>
              <a:t> Primavera, CEMAR etc.</a:t>
            </a:r>
          </a:p>
          <a:p>
            <a:endParaRPr lang="en-GB" dirty="0">
              <a:solidFill>
                <a:srgbClr val="002060"/>
              </a:solidFill>
            </a:endParaRPr>
          </a:p>
        </p:txBody>
      </p:sp>
      <p:sp>
        <p:nvSpPr>
          <p:cNvPr id="4" name="Arrow: Pentagon 3">
            <a:extLst>
              <a:ext uri="{FF2B5EF4-FFF2-40B4-BE49-F238E27FC236}">
                <a16:creationId xmlns:a16="http://schemas.microsoft.com/office/drawing/2014/main" id="{45EAF5B7-8F84-C323-F634-09DA93ED4C10}"/>
              </a:ext>
            </a:extLst>
          </p:cNvPr>
          <p:cNvSpPr/>
          <p:nvPr/>
        </p:nvSpPr>
        <p:spPr>
          <a:xfrm>
            <a:off x="0" y="1510"/>
            <a:ext cx="1782546" cy="494822"/>
          </a:xfrm>
          <a:prstGeom prst="homePlate">
            <a:avLst/>
          </a:prstGeom>
          <a:solidFill>
            <a:srgbClr val="002E5F"/>
          </a:solidFill>
          <a:ln>
            <a:solidFill>
              <a:srgbClr val="002E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Framework</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7330137"/>
      </p:ext>
    </p:extLst>
  </p:cSld>
  <p:clrMapOvr>
    <a:masterClrMapping/>
  </p:clrMapOvr>
  <p:transition spd="slow">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C9459-4F64-490F-911A-FB4DC217648D}"/>
              </a:ext>
            </a:extLst>
          </p:cNvPr>
          <p:cNvSpPr>
            <a:spLocks noGrp="1"/>
          </p:cNvSpPr>
          <p:nvPr>
            <p:ph type="title"/>
          </p:nvPr>
        </p:nvSpPr>
        <p:spPr/>
        <p:txBody>
          <a:bodyPr>
            <a:normAutofit/>
          </a:bodyPr>
          <a:lstStyle/>
          <a:p>
            <a:r>
              <a:rPr lang="en-GB" dirty="0"/>
              <a:t>Framework Information contents</a:t>
            </a:r>
          </a:p>
        </p:txBody>
      </p:sp>
      <p:sp>
        <p:nvSpPr>
          <p:cNvPr id="6" name="Content Placeholder 5">
            <a:extLst>
              <a:ext uri="{FF2B5EF4-FFF2-40B4-BE49-F238E27FC236}">
                <a16:creationId xmlns:a16="http://schemas.microsoft.com/office/drawing/2014/main" id="{ABF817E0-390F-4061-AC22-231FFD773F5E}"/>
              </a:ext>
            </a:extLst>
          </p:cNvPr>
          <p:cNvSpPr>
            <a:spLocks noGrp="1"/>
          </p:cNvSpPr>
          <p:nvPr>
            <p:ph idx="1"/>
          </p:nvPr>
        </p:nvSpPr>
        <p:spPr>
          <a:xfrm>
            <a:off x="509299" y="1247372"/>
            <a:ext cx="11173402" cy="5134291"/>
          </a:xfrm>
        </p:spPr>
        <p:txBody>
          <a:bodyPr>
            <a:normAutofit/>
          </a:bodyPr>
          <a:lstStyle/>
          <a:p>
            <a:r>
              <a:rPr lang="en-GB" sz="2000" dirty="0">
                <a:solidFill>
                  <a:srgbClr val="002060"/>
                </a:solidFill>
              </a:rPr>
              <a:t>The Framework Information is tailored to the </a:t>
            </a:r>
            <a:r>
              <a:rPr lang="en-GB" sz="2000" i="1" dirty="0">
                <a:solidFill>
                  <a:srgbClr val="002060"/>
                </a:solidFill>
              </a:rPr>
              <a:t>work </a:t>
            </a:r>
            <a:r>
              <a:rPr lang="en-GB" sz="2000" dirty="0">
                <a:solidFill>
                  <a:srgbClr val="002060"/>
                </a:solidFill>
              </a:rPr>
              <a:t>or </a:t>
            </a:r>
            <a:r>
              <a:rPr lang="en-GB" sz="2000" i="1" dirty="0">
                <a:solidFill>
                  <a:srgbClr val="002060"/>
                </a:solidFill>
              </a:rPr>
              <a:t>service </a:t>
            </a:r>
            <a:r>
              <a:rPr lang="en-GB" sz="2000" dirty="0">
                <a:solidFill>
                  <a:srgbClr val="002060"/>
                </a:solidFill>
              </a:rPr>
              <a:t>being procured.</a:t>
            </a:r>
          </a:p>
          <a:p>
            <a:endParaRPr lang="en-GB" dirty="0">
              <a:solidFill>
                <a:srgbClr val="002060"/>
              </a:solidFill>
            </a:endParaRPr>
          </a:p>
          <a:p>
            <a:endParaRPr lang="en-GB" dirty="0">
              <a:solidFill>
                <a:srgbClr val="002060"/>
              </a:solidFill>
            </a:endParaRPr>
          </a:p>
          <a:p>
            <a:endParaRPr lang="en-GB" dirty="0">
              <a:solidFill>
                <a:srgbClr val="002060"/>
              </a:solidFill>
            </a:endParaRPr>
          </a:p>
          <a:p>
            <a:endParaRPr lang="en-GB" dirty="0">
              <a:solidFill>
                <a:srgbClr val="002060"/>
              </a:solidFill>
            </a:endParaRPr>
          </a:p>
          <a:p>
            <a:endParaRPr lang="en-GB" dirty="0">
              <a:solidFill>
                <a:srgbClr val="002060"/>
              </a:solidFill>
            </a:endParaRPr>
          </a:p>
          <a:p>
            <a:pPr marL="0" indent="0">
              <a:buNone/>
            </a:pPr>
            <a:endParaRPr lang="en-GB" dirty="0">
              <a:solidFill>
                <a:srgbClr val="002060"/>
              </a:solidFill>
            </a:endParaRPr>
          </a:p>
          <a:p>
            <a:endParaRPr lang="en-GB" dirty="0">
              <a:solidFill>
                <a:srgbClr val="002060"/>
              </a:solidFill>
            </a:endParaRPr>
          </a:p>
        </p:txBody>
      </p:sp>
      <p:graphicFrame>
        <p:nvGraphicFramePr>
          <p:cNvPr id="5" name="Table 4">
            <a:extLst>
              <a:ext uri="{FF2B5EF4-FFF2-40B4-BE49-F238E27FC236}">
                <a16:creationId xmlns:a16="http://schemas.microsoft.com/office/drawing/2014/main" id="{A895719B-FA6D-8A02-F717-650AC844D6E0}"/>
              </a:ext>
            </a:extLst>
          </p:cNvPr>
          <p:cNvGraphicFramePr>
            <a:graphicFrameLocks noGrp="1"/>
          </p:cNvGraphicFramePr>
          <p:nvPr>
            <p:extLst>
              <p:ext uri="{D42A27DB-BD31-4B8C-83A1-F6EECF244321}">
                <p14:modId xmlns:p14="http://schemas.microsoft.com/office/powerpoint/2010/main" val="1902628492"/>
              </p:ext>
            </p:extLst>
          </p:nvPr>
        </p:nvGraphicFramePr>
        <p:xfrm>
          <a:off x="657123" y="2384441"/>
          <a:ext cx="10585450" cy="2920288"/>
        </p:xfrm>
        <a:graphic>
          <a:graphicData uri="http://schemas.openxmlformats.org/drawingml/2006/table">
            <a:tbl>
              <a:tblPr firstRow="1" bandRow="1">
                <a:tableStyleId>{5C22544A-7EE6-4342-B048-85BDC9FD1C3A}</a:tableStyleId>
              </a:tblPr>
              <a:tblGrid>
                <a:gridCol w="2117090">
                  <a:extLst>
                    <a:ext uri="{9D8B030D-6E8A-4147-A177-3AD203B41FA5}">
                      <a16:colId xmlns:a16="http://schemas.microsoft.com/office/drawing/2014/main" val="313191942"/>
                    </a:ext>
                  </a:extLst>
                </a:gridCol>
                <a:gridCol w="2117090">
                  <a:extLst>
                    <a:ext uri="{9D8B030D-6E8A-4147-A177-3AD203B41FA5}">
                      <a16:colId xmlns:a16="http://schemas.microsoft.com/office/drawing/2014/main" val="1773513051"/>
                    </a:ext>
                  </a:extLst>
                </a:gridCol>
                <a:gridCol w="2117090">
                  <a:extLst>
                    <a:ext uri="{9D8B030D-6E8A-4147-A177-3AD203B41FA5}">
                      <a16:colId xmlns:a16="http://schemas.microsoft.com/office/drawing/2014/main" val="3292181526"/>
                    </a:ext>
                  </a:extLst>
                </a:gridCol>
                <a:gridCol w="2117090">
                  <a:extLst>
                    <a:ext uri="{9D8B030D-6E8A-4147-A177-3AD203B41FA5}">
                      <a16:colId xmlns:a16="http://schemas.microsoft.com/office/drawing/2014/main" val="886496814"/>
                    </a:ext>
                  </a:extLst>
                </a:gridCol>
                <a:gridCol w="2117090">
                  <a:extLst>
                    <a:ext uri="{9D8B030D-6E8A-4147-A177-3AD203B41FA5}">
                      <a16:colId xmlns:a16="http://schemas.microsoft.com/office/drawing/2014/main" val="2040009074"/>
                    </a:ext>
                  </a:extLst>
                </a:gridCol>
              </a:tblGrid>
              <a:tr h="278718">
                <a:tc gridSpan="5">
                  <a:txBody>
                    <a:bodyPr/>
                    <a:lstStyle/>
                    <a:p>
                      <a:r>
                        <a:rPr lang="en-GB" sz="1400" dirty="0">
                          <a:latin typeface="Arial" panose="020B0604020202020204" pitchFamily="34" charset="0"/>
                          <a:cs typeface="Arial" panose="020B0604020202020204" pitchFamily="34" charset="0"/>
                        </a:rPr>
                        <a:t>Example section headings of the Framework Information</a:t>
                      </a:r>
                    </a:p>
                  </a:txBody>
                  <a:tcPr anchor="ct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195638499"/>
                  </a:ext>
                </a:extLst>
              </a:tr>
              <a:tr h="481074">
                <a:tc>
                  <a:txBody>
                    <a:bodyPr/>
                    <a:lstStyle/>
                    <a:p>
                      <a:r>
                        <a:rPr lang="en-GB" sz="1400" i="1" dirty="0">
                          <a:latin typeface="Arial" panose="020B0604020202020204" pitchFamily="34" charset="0"/>
                          <a:cs typeface="Arial" panose="020B0604020202020204" pitchFamily="34" charset="0"/>
                        </a:rPr>
                        <a:t>Client’s </a:t>
                      </a:r>
                      <a:r>
                        <a:rPr lang="en-GB" sz="1400" i="0" dirty="0">
                          <a:latin typeface="Arial" panose="020B0604020202020204" pitchFamily="34" charset="0"/>
                          <a:cs typeface="Arial" panose="020B0604020202020204" pitchFamily="34" charset="0"/>
                        </a:rPr>
                        <a:t>Vision and Objectives</a:t>
                      </a:r>
                      <a:endParaRPr lang="en-GB" sz="1400" i="1"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Framework Scope</a:t>
                      </a:r>
                    </a:p>
                  </a:txBody>
                  <a:tcPr/>
                </a:tc>
                <a:tc>
                  <a:txBody>
                    <a:bodyPr/>
                    <a:lstStyle/>
                    <a:p>
                      <a:r>
                        <a:rPr lang="en-GB" sz="1400" dirty="0">
                          <a:latin typeface="Arial" panose="020B0604020202020204" pitchFamily="34" charset="0"/>
                          <a:cs typeface="Arial" panose="020B0604020202020204" pitchFamily="34" charset="0"/>
                        </a:rPr>
                        <a:t>Framework Structure</a:t>
                      </a:r>
                    </a:p>
                  </a:txBody>
                  <a:tcPr/>
                </a:tc>
                <a:tc>
                  <a:txBody>
                    <a:bodyPr/>
                    <a:lstStyle/>
                    <a:p>
                      <a:r>
                        <a:rPr lang="en-GB" sz="1400" dirty="0">
                          <a:latin typeface="Arial" panose="020B0604020202020204" pitchFamily="34" charset="0"/>
                          <a:cs typeface="Arial" panose="020B0604020202020204" pitchFamily="34" charset="0"/>
                        </a:rPr>
                        <a:t>Early Contractor Involvement </a:t>
                      </a:r>
                    </a:p>
                  </a:txBody>
                  <a:tcPr/>
                </a:tc>
                <a:tc>
                  <a:txBody>
                    <a:bodyPr/>
                    <a:lstStyle/>
                    <a:p>
                      <a:r>
                        <a:rPr lang="en-GB" sz="1400" dirty="0">
                          <a:latin typeface="Arial" panose="020B0604020202020204" pitchFamily="34" charset="0"/>
                          <a:cs typeface="Arial" panose="020B0604020202020204" pitchFamily="34" charset="0"/>
                        </a:rPr>
                        <a:t>Work Order Allocation (developed by Procurement Delivery)</a:t>
                      </a:r>
                    </a:p>
                  </a:txBody>
                  <a:tcPr/>
                </a:tc>
                <a:extLst>
                  <a:ext uri="{0D108BD9-81ED-4DB2-BD59-A6C34878D82A}">
                    <a16:rowId xmlns:a16="http://schemas.microsoft.com/office/drawing/2014/main" val="2530307248"/>
                  </a:ext>
                </a:extLst>
              </a:tr>
              <a:tr h="481074">
                <a:tc>
                  <a:txBody>
                    <a:bodyPr/>
                    <a:lstStyle/>
                    <a:p>
                      <a:r>
                        <a:rPr lang="en-GB" sz="1400" dirty="0">
                          <a:latin typeface="Arial" panose="020B0604020202020204" pitchFamily="34" charset="0"/>
                          <a:cs typeface="Arial" panose="020B0604020202020204" pitchFamily="34" charset="0"/>
                        </a:rPr>
                        <a:t>Value Order Procedure</a:t>
                      </a:r>
                    </a:p>
                  </a:txBody>
                  <a:tcPr/>
                </a:tc>
                <a:tc>
                  <a:txBody>
                    <a:bodyPr/>
                    <a:lstStyle/>
                    <a:p>
                      <a:r>
                        <a:rPr lang="en-GB" sz="1400" i="1" dirty="0">
                          <a:latin typeface="Arial" panose="020B0604020202020204" pitchFamily="34" charset="0"/>
                          <a:cs typeface="Arial" panose="020B0604020202020204" pitchFamily="34" charset="0"/>
                        </a:rPr>
                        <a:t>Contractor/Consultant/ Supplier </a:t>
                      </a:r>
                      <a:r>
                        <a:rPr lang="en-GB" sz="1400" i="0" dirty="0">
                          <a:latin typeface="Arial" panose="020B0604020202020204" pitchFamily="34" charset="0"/>
                          <a:cs typeface="Arial" panose="020B0604020202020204" pitchFamily="34" charset="0"/>
                        </a:rPr>
                        <a:t>Ineligibility</a:t>
                      </a:r>
                    </a:p>
                  </a:txBody>
                  <a:tcPr/>
                </a:tc>
                <a:tc>
                  <a:txBody>
                    <a:bodyPr/>
                    <a:lstStyle/>
                    <a:p>
                      <a:r>
                        <a:rPr lang="en-GB" sz="1400" dirty="0">
                          <a:latin typeface="Arial" panose="020B0604020202020204" pitchFamily="34" charset="0"/>
                          <a:cs typeface="Arial" panose="020B0604020202020204" pitchFamily="34" charset="0"/>
                        </a:rPr>
                        <a:t>Secondary Competition</a:t>
                      </a:r>
                    </a:p>
                  </a:txBody>
                  <a:tcPr/>
                </a:tc>
                <a:tc>
                  <a:txBody>
                    <a:bodyPr/>
                    <a:lstStyle/>
                    <a:p>
                      <a:r>
                        <a:rPr lang="en-GB" sz="1400" dirty="0">
                          <a:latin typeface="Arial" panose="020B0604020202020204" pitchFamily="34" charset="0"/>
                          <a:cs typeface="Arial" panose="020B0604020202020204" pitchFamily="34" charset="0"/>
                        </a:rPr>
                        <a:t>Quotation Procedure</a:t>
                      </a:r>
                    </a:p>
                  </a:txBody>
                  <a:tcPr/>
                </a:tc>
                <a:tc>
                  <a:txBody>
                    <a:bodyPr/>
                    <a:lstStyle/>
                    <a:p>
                      <a:r>
                        <a:rPr lang="en-GB" sz="1400" dirty="0">
                          <a:latin typeface="Arial" panose="020B0604020202020204" pitchFamily="34" charset="0"/>
                          <a:cs typeface="Arial" panose="020B0604020202020204" pitchFamily="34" charset="0"/>
                        </a:rPr>
                        <a:t>Pricing Rules</a:t>
                      </a:r>
                    </a:p>
                  </a:txBody>
                  <a:tcPr/>
                </a:tc>
                <a:extLst>
                  <a:ext uri="{0D108BD9-81ED-4DB2-BD59-A6C34878D82A}">
                    <a16:rowId xmlns:a16="http://schemas.microsoft.com/office/drawing/2014/main" val="1959723388"/>
                  </a:ext>
                </a:extLst>
              </a:tr>
              <a:tr h="678560">
                <a:tc>
                  <a:txBody>
                    <a:bodyPr/>
                    <a:lstStyle/>
                    <a:p>
                      <a:r>
                        <a:rPr lang="en-GB" sz="1400" dirty="0">
                          <a:latin typeface="Arial" panose="020B0604020202020204" pitchFamily="34" charset="0"/>
                          <a:cs typeface="Arial" panose="020B0604020202020204" pitchFamily="34" charset="0"/>
                        </a:rPr>
                        <a:t>Information systems</a:t>
                      </a:r>
                    </a:p>
                  </a:txBody>
                  <a:tcPr/>
                </a:tc>
                <a:tc>
                  <a:txBody>
                    <a:bodyPr/>
                    <a:lstStyle/>
                    <a:p>
                      <a:r>
                        <a:rPr lang="en-GB" sz="1400" dirty="0">
                          <a:latin typeface="Arial" panose="020B0604020202020204" pitchFamily="34" charset="0"/>
                          <a:cs typeface="Arial" panose="020B0604020202020204" pitchFamily="34" charset="0"/>
                        </a:rPr>
                        <a:t>Security</a:t>
                      </a:r>
                    </a:p>
                  </a:txBody>
                  <a:tcPr/>
                </a:tc>
                <a:tc>
                  <a:txBody>
                    <a:bodyPr/>
                    <a:lstStyle/>
                    <a:p>
                      <a:r>
                        <a:rPr lang="en-GB" sz="1400" dirty="0">
                          <a:latin typeface="Arial" panose="020B0604020202020204" pitchFamily="34" charset="0"/>
                          <a:cs typeface="Arial" panose="020B0604020202020204" pitchFamily="34" charset="0"/>
                        </a:rPr>
                        <a:t>Software and Licences</a:t>
                      </a:r>
                    </a:p>
                  </a:txBody>
                  <a:tcPr/>
                </a:tc>
                <a:tc>
                  <a:txBody>
                    <a:bodyPr/>
                    <a:lstStyle/>
                    <a:p>
                      <a:r>
                        <a:rPr lang="en-GB" sz="1400" dirty="0">
                          <a:latin typeface="Arial" panose="020B0604020202020204" pitchFamily="34" charset="0"/>
                          <a:cs typeface="Arial" panose="020B0604020202020204" pitchFamily="34" charset="0"/>
                        </a:rPr>
                        <a:t>Quality Management System</a:t>
                      </a:r>
                    </a:p>
                  </a:txBody>
                  <a:tcPr/>
                </a:tc>
                <a:tc>
                  <a:txBody>
                    <a:bodyPr/>
                    <a:lstStyle/>
                    <a:p>
                      <a:r>
                        <a:rPr lang="en-GB" sz="1400" dirty="0">
                          <a:latin typeface="Arial" panose="020B0604020202020204" pitchFamily="34" charset="0"/>
                          <a:cs typeface="Arial" panose="020B0604020202020204" pitchFamily="34" charset="0"/>
                        </a:rPr>
                        <a:t>Health and Safety</a:t>
                      </a:r>
                    </a:p>
                  </a:txBody>
                  <a:tcPr/>
                </a:tc>
                <a:extLst>
                  <a:ext uri="{0D108BD9-81ED-4DB2-BD59-A6C34878D82A}">
                    <a16:rowId xmlns:a16="http://schemas.microsoft.com/office/drawing/2014/main" val="775787043"/>
                  </a:ext>
                </a:extLst>
              </a:tr>
              <a:tr h="687248">
                <a:tc>
                  <a:txBody>
                    <a:bodyPr/>
                    <a:lstStyle/>
                    <a:p>
                      <a:r>
                        <a:rPr lang="en-GB" sz="1400" dirty="0">
                          <a:latin typeface="Arial" panose="020B0604020202020204" pitchFamily="34" charset="0"/>
                          <a:cs typeface="Arial" panose="020B0604020202020204" pitchFamily="34" charset="0"/>
                        </a:rPr>
                        <a:t>Audits</a:t>
                      </a:r>
                    </a:p>
                  </a:txBody>
                  <a:tcPr/>
                </a:tc>
                <a:tc>
                  <a:txBody>
                    <a:bodyPr/>
                    <a:lstStyle/>
                    <a:p>
                      <a:r>
                        <a:rPr lang="en-GB" sz="1400" dirty="0">
                          <a:latin typeface="Arial" panose="020B0604020202020204" pitchFamily="34" charset="0"/>
                          <a:cs typeface="Arial" panose="020B0604020202020204" pitchFamily="34" charset="0"/>
                        </a:rPr>
                        <a:t>Supply Chain Maturity Matrix Action Plan</a:t>
                      </a:r>
                    </a:p>
                  </a:txBody>
                  <a:tcPr/>
                </a:tc>
                <a:tc>
                  <a:txBody>
                    <a:bodyPr/>
                    <a:lstStyle/>
                    <a:p>
                      <a:r>
                        <a:rPr lang="en-GB" sz="1400" dirty="0">
                          <a:latin typeface="Arial" panose="020B0604020202020204" pitchFamily="34" charset="0"/>
                          <a:cs typeface="Arial" panose="020B0604020202020204" pitchFamily="34" charset="0"/>
                        </a:rPr>
                        <a:t>Hazardous Materials</a:t>
                      </a:r>
                    </a:p>
                  </a:txBody>
                  <a:tcPr/>
                </a:tc>
                <a:tc>
                  <a:txBody>
                    <a:bodyPr/>
                    <a:lstStyle/>
                    <a:p>
                      <a:r>
                        <a:rPr lang="en-GB" sz="1400" dirty="0">
                          <a:latin typeface="Arial" panose="020B0604020202020204" pitchFamily="34" charset="0"/>
                          <a:cs typeface="Arial" panose="020B0604020202020204" pitchFamily="34" charset="0"/>
                        </a:rPr>
                        <a:t>Payment</a:t>
                      </a:r>
                    </a:p>
                  </a:txBody>
                  <a:tcPr/>
                </a:tc>
                <a:tc>
                  <a:txBody>
                    <a:bodyPr/>
                    <a:lstStyle/>
                    <a:p>
                      <a:r>
                        <a:rPr lang="en-GB" sz="1400" dirty="0">
                          <a:latin typeface="Arial" panose="020B0604020202020204" pitchFamily="34" charset="0"/>
                          <a:cs typeface="Arial" panose="020B0604020202020204" pitchFamily="34" charset="0"/>
                        </a:rPr>
                        <a:t>Equality &amp; Diversity</a:t>
                      </a:r>
                    </a:p>
                  </a:txBody>
                  <a:tcPr/>
                </a:tc>
                <a:extLst>
                  <a:ext uri="{0D108BD9-81ED-4DB2-BD59-A6C34878D82A}">
                    <a16:rowId xmlns:a16="http://schemas.microsoft.com/office/drawing/2014/main" val="3310778280"/>
                  </a:ext>
                </a:extLst>
              </a:tr>
            </a:tbl>
          </a:graphicData>
        </a:graphic>
      </p:graphicFrame>
      <p:sp>
        <p:nvSpPr>
          <p:cNvPr id="8" name="Arrow: Pentagon 7">
            <a:extLst>
              <a:ext uri="{FF2B5EF4-FFF2-40B4-BE49-F238E27FC236}">
                <a16:creationId xmlns:a16="http://schemas.microsoft.com/office/drawing/2014/main" id="{9603DBAF-7A7A-3EF2-B594-6B639111C15F}"/>
              </a:ext>
            </a:extLst>
          </p:cNvPr>
          <p:cNvSpPr/>
          <p:nvPr/>
        </p:nvSpPr>
        <p:spPr>
          <a:xfrm>
            <a:off x="0" y="1510"/>
            <a:ext cx="1782546" cy="494822"/>
          </a:xfrm>
          <a:prstGeom prst="homePlate">
            <a:avLst/>
          </a:prstGeom>
          <a:solidFill>
            <a:srgbClr val="002E5F"/>
          </a:solidFill>
          <a:ln>
            <a:solidFill>
              <a:srgbClr val="002E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Framework</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1448074"/>
      </p:ext>
    </p:extLst>
  </p:cSld>
  <p:clrMapOvr>
    <a:masterClrMapping/>
  </p:clrMapOvr>
  <p:transition spd="slow">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C9459-4F64-490F-911A-FB4DC217648D}"/>
              </a:ext>
            </a:extLst>
          </p:cNvPr>
          <p:cNvSpPr>
            <a:spLocks noGrp="1"/>
          </p:cNvSpPr>
          <p:nvPr>
            <p:ph type="title"/>
          </p:nvPr>
        </p:nvSpPr>
        <p:spPr/>
        <p:txBody>
          <a:bodyPr>
            <a:normAutofit/>
          </a:bodyPr>
          <a:lstStyle/>
          <a:p>
            <a:r>
              <a:rPr lang="en-GB" dirty="0"/>
              <a:t>Framework Information</a:t>
            </a:r>
          </a:p>
        </p:txBody>
      </p:sp>
      <p:sp>
        <p:nvSpPr>
          <p:cNvPr id="6" name="Content Placeholder 5">
            <a:extLst>
              <a:ext uri="{FF2B5EF4-FFF2-40B4-BE49-F238E27FC236}">
                <a16:creationId xmlns:a16="http://schemas.microsoft.com/office/drawing/2014/main" id="{ABF817E0-390F-4061-AC22-231FFD773F5E}"/>
              </a:ext>
            </a:extLst>
          </p:cNvPr>
          <p:cNvSpPr>
            <a:spLocks noGrp="1"/>
          </p:cNvSpPr>
          <p:nvPr>
            <p:ph idx="1"/>
          </p:nvPr>
        </p:nvSpPr>
        <p:spPr>
          <a:xfrm>
            <a:off x="550864" y="1449388"/>
            <a:ext cx="11173402" cy="5134291"/>
          </a:xfrm>
        </p:spPr>
        <p:txBody>
          <a:bodyPr>
            <a:normAutofit/>
          </a:bodyPr>
          <a:lstStyle/>
          <a:p>
            <a:r>
              <a:rPr lang="en-GB" sz="2000" dirty="0">
                <a:solidFill>
                  <a:srgbClr val="002060"/>
                </a:solidFill>
              </a:rPr>
              <a:t>The framework contract could contain multiple NEC contracts (e.g. ECC and PSC). The Framework Information must be compatible with any form of contract applicable to that framework contract. For example the Scheme Delivery Framework uses both ECC for Lots 1-11 and PSC for Lot 12 (design).</a:t>
            </a:r>
          </a:p>
          <a:p>
            <a:r>
              <a:rPr lang="en-GB" sz="2000" dirty="0">
                <a:solidFill>
                  <a:srgbClr val="002060"/>
                </a:solidFill>
              </a:rPr>
              <a:t>The Framework Contract may use the term </a:t>
            </a:r>
            <a:r>
              <a:rPr lang="en-GB" sz="2000" i="1" dirty="0">
                <a:solidFill>
                  <a:srgbClr val="002060"/>
                </a:solidFill>
              </a:rPr>
              <a:t>Supplier</a:t>
            </a:r>
            <a:r>
              <a:rPr lang="en-GB" sz="2000" dirty="0">
                <a:solidFill>
                  <a:srgbClr val="002060"/>
                </a:solidFill>
              </a:rPr>
              <a:t> to refer to both a </a:t>
            </a:r>
            <a:r>
              <a:rPr lang="en-GB" sz="2000" i="1" dirty="0">
                <a:solidFill>
                  <a:srgbClr val="002060"/>
                </a:solidFill>
              </a:rPr>
              <a:t>Contractor </a:t>
            </a:r>
            <a:r>
              <a:rPr lang="en-GB" sz="2000" dirty="0">
                <a:solidFill>
                  <a:srgbClr val="002060"/>
                </a:solidFill>
              </a:rPr>
              <a:t>or </a:t>
            </a:r>
            <a:r>
              <a:rPr lang="en-GB" sz="2000" i="1" dirty="0">
                <a:solidFill>
                  <a:srgbClr val="002060"/>
                </a:solidFill>
              </a:rPr>
              <a:t>Consultant </a:t>
            </a:r>
            <a:r>
              <a:rPr lang="en-GB" sz="2000" dirty="0">
                <a:solidFill>
                  <a:srgbClr val="002060"/>
                </a:solidFill>
              </a:rPr>
              <a:t>depending on the applicable form of contract which is used to Provide the Works or Service i.e. ECC or PSC.</a:t>
            </a:r>
          </a:p>
          <a:p>
            <a:endParaRPr lang="en-GB" dirty="0">
              <a:solidFill>
                <a:srgbClr val="002060"/>
              </a:solidFill>
            </a:endParaRPr>
          </a:p>
          <a:p>
            <a:endParaRPr lang="en-GB" dirty="0">
              <a:solidFill>
                <a:srgbClr val="002060"/>
              </a:solidFill>
            </a:endParaRPr>
          </a:p>
          <a:p>
            <a:endParaRPr lang="en-GB" dirty="0">
              <a:solidFill>
                <a:srgbClr val="002060"/>
              </a:solidFill>
            </a:endParaRPr>
          </a:p>
          <a:p>
            <a:endParaRPr lang="en-GB" dirty="0">
              <a:solidFill>
                <a:srgbClr val="002060"/>
              </a:solidFill>
            </a:endParaRPr>
          </a:p>
          <a:p>
            <a:endParaRPr lang="en-GB" dirty="0">
              <a:solidFill>
                <a:srgbClr val="002060"/>
              </a:solidFill>
            </a:endParaRPr>
          </a:p>
          <a:p>
            <a:pPr marL="0" indent="0">
              <a:buNone/>
            </a:pPr>
            <a:endParaRPr lang="en-GB" dirty="0">
              <a:solidFill>
                <a:srgbClr val="002060"/>
              </a:solidFill>
            </a:endParaRPr>
          </a:p>
          <a:p>
            <a:endParaRPr lang="en-GB" dirty="0">
              <a:solidFill>
                <a:srgbClr val="002060"/>
              </a:solidFill>
            </a:endParaRPr>
          </a:p>
        </p:txBody>
      </p:sp>
      <p:sp>
        <p:nvSpPr>
          <p:cNvPr id="5" name="Arrow: Pentagon 4">
            <a:extLst>
              <a:ext uri="{FF2B5EF4-FFF2-40B4-BE49-F238E27FC236}">
                <a16:creationId xmlns:a16="http://schemas.microsoft.com/office/drawing/2014/main" id="{709A42E9-C812-CC68-EA89-1E90E7B93419}"/>
              </a:ext>
            </a:extLst>
          </p:cNvPr>
          <p:cNvSpPr/>
          <p:nvPr/>
        </p:nvSpPr>
        <p:spPr>
          <a:xfrm>
            <a:off x="0" y="1510"/>
            <a:ext cx="1782546" cy="494822"/>
          </a:xfrm>
          <a:prstGeom prst="homePlate">
            <a:avLst/>
          </a:prstGeom>
          <a:solidFill>
            <a:srgbClr val="002E5F"/>
          </a:solidFill>
          <a:ln>
            <a:solidFill>
              <a:srgbClr val="002E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Framework</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1305241"/>
      </p:ext>
    </p:extLst>
  </p:cSld>
  <p:clrMapOvr>
    <a:masterClrMapping/>
  </p:clrMapOvr>
  <p:transition spd="slow" advTm="33714">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C9459-4F64-490F-911A-FB4DC217648D}"/>
              </a:ext>
            </a:extLst>
          </p:cNvPr>
          <p:cNvSpPr>
            <a:spLocks noGrp="1"/>
          </p:cNvSpPr>
          <p:nvPr>
            <p:ph type="title"/>
          </p:nvPr>
        </p:nvSpPr>
        <p:spPr/>
        <p:txBody>
          <a:bodyPr>
            <a:normAutofit/>
          </a:bodyPr>
          <a:lstStyle/>
          <a:p>
            <a:r>
              <a:rPr lang="en-GB" dirty="0"/>
              <a:t>Compiling the Scope</a:t>
            </a:r>
          </a:p>
        </p:txBody>
      </p:sp>
      <p:sp>
        <p:nvSpPr>
          <p:cNvPr id="6" name="Content Placeholder 5">
            <a:extLst>
              <a:ext uri="{FF2B5EF4-FFF2-40B4-BE49-F238E27FC236}">
                <a16:creationId xmlns:a16="http://schemas.microsoft.com/office/drawing/2014/main" id="{ABF817E0-390F-4061-AC22-231FFD773F5E}"/>
              </a:ext>
            </a:extLst>
          </p:cNvPr>
          <p:cNvSpPr>
            <a:spLocks noGrp="1"/>
          </p:cNvSpPr>
          <p:nvPr>
            <p:ph idx="1"/>
          </p:nvPr>
        </p:nvSpPr>
        <p:spPr>
          <a:xfrm>
            <a:off x="550864" y="1449389"/>
            <a:ext cx="11173402" cy="4500562"/>
          </a:xfrm>
        </p:spPr>
        <p:txBody>
          <a:bodyPr>
            <a:normAutofit/>
          </a:bodyPr>
          <a:lstStyle/>
          <a:p>
            <a:r>
              <a:rPr lang="en-GB" sz="2000" dirty="0">
                <a:solidFill>
                  <a:srgbClr val="002060"/>
                </a:solidFill>
              </a:rPr>
              <a:t>A Scope is prepared by CD&amp;A for each NEC contract (e.g. ECC, PSC etc).</a:t>
            </a:r>
          </a:p>
          <a:p>
            <a:r>
              <a:rPr lang="en-GB" sz="2000" dirty="0">
                <a:solidFill>
                  <a:srgbClr val="002060"/>
                </a:solidFill>
              </a:rPr>
              <a:t>The Scope is compiled using the model contract documents and is amended to suit the framework contract.</a:t>
            </a:r>
          </a:p>
          <a:p>
            <a:r>
              <a:rPr lang="en-GB" sz="2000" dirty="0">
                <a:solidFill>
                  <a:srgbClr val="002060"/>
                </a:solidFill>
              </a:rPr>
              <a:t>Where a requirement in the model Scope has been included in the Framework Information the Scope is amended to read “Refer to Framework Information” including a reference to the relevant section or clause within the Framework Information.</a:t>
            </a:r>
          </a:p>
          <a:p>
            <a:endParaRPr lang="en-GB" dirty="0">
              <a:solidFill>
                <a:srgbClr val="002060"/>
              </a:solidFill>
            </a:endParaRPr>
          </a:p>
        </p:txBody>
      </p:sp>
      <p:pic>
        <p:nvPicPr>
          <p:cNvPr id="5" name="Picture 4">
            <a:extLst>
              <a:ext uri="{FF2B5EF4-FFF2-40B4-BE49-F238E27FC236}">
                <a16:creationId xmlns:a16="http://schemas.microsoft.com/office/drawing/2014/main" id="{36E6F588-1A79-8165-877C-F99EA80E992D}"/>
              </a:ext>
            </a:extLst>
          </p:cNvPr>
          <p:cNvPicPr>
            <a:picLocks noChangeAspect="1"/>
          </p:cNvPicPr>
          <p:nvPr/>
        </p:nvPicPr>
        <p:blipFill>
          <a:blip r:embed="rId3"/>
          <a:stretch>
            <a:fillRect/>
          </a:stretch>
        </p:blipFill>
        <p:spPr>
          <a:xfrm>
            <a:off x="3323880" y="4205056"/>
            <a:ext cx="6267450" cy="1481277"/>
          </a:xfrm>
          <a:prstGeom prst="rect">
            <a:avLst/>
          </a:prstGeom>
        </p:spPr>
      </p:pic>
      <p:sp>
        <p:nvSpPr>
          <p:cNvPr id="7" name="TextBox 6">
            <a:extLst>
              <a:ext uri="{FF2B5EF4-FFF2-40B4-BE49-F238E27FC236}">
                <a16:creationId xmlns:a16="http://schemas.microsoft.com/office/drawing/2014/main" id="{97CD70B4-FD82-FA3C-243C-5C618D73A648}"/>
              </a:ext>
            </a:extLst>
          </p:cNvPr>
          <p:cNvSpPr txBox="1"/>
          <p:nvPr/>
        </p:nvSpPr>
        <p:spPr>
          <a:xfrm>
            <a:off x="1128424" y="4209005"/>
            <a:ext cx="2091690" cy="1477328"/>
          </a:xfrm>
          <a:prstGeom prst="rect">
            <a:avLst/>
          </a:prstGeom>
          <a:noFill/>
          <a:ln>
            <a:solidFill>
              <a:schemeClr val="tx1"/>
            </a:solidFill>
          </a:ln>
        </p:spPr>
        <p:txBody>
          <a:bodyPr wrap="square" rtlCol="0">
            <a:spAutoFit/>
          </a:bodyPr>
          <a:lstStyle/>
          <a:p>
            <a:pPr algn="ctr"/>
            <a:r>
              <a:rPr lang="en-GB" dirty="0">
                <a:latin typeface="Arial" panose="020B0604020202020204" pitchFamily="34" charset="0"/>
                <a:cs typeface="Arial" panose="020B0604020202020204" pitchFamily="34" charset="0"/>
              </a:rPr>
              <a:t>Example from Pavement Delivery Framework 2022 ECC Scope</a:t>
            </a:r>
          </a:p>
        </p:txBody>
      </p:sp>
      <p:sp>
        <p:nvSpPr>
          <p:cNvPr id="8" name="Arrow: Pentagon 7">
            <a:extLst>
              <a:ext uri="{FF2B5EF4-FFF2-40B4-BE49-F238E27FC236}">
                <a16:creationId xmlns:a16="http://schemas.microsoft.com/office/drawing/2014/main" id="{AEA738C3-E6FA-0FD2-8622-022F6C0FD76E}"/>
              </a:ext>
            </a:extLst>
          </p:cNvPr>
          <p:cNvSpPr/>
          <p:nvPr/>
        </p:nvSpPr>
        <p:spPr>
          <a:xfrm>
            <a:off x="0" y="1510"/>
            <a:ext cx="1782546" cy="494822"/>
          </a:xfrm>
          <a:prstGeom prst="homePlate">
            <a:avLst/>
          </a:prstGeom>
          <a:solidFill>
            <a:srgbClr val="008BCB"/>
          </a:solidFill>
          <a:ln>
            <a:solidFill>
              <a:srgbClr val="009F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Contract</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5024569"/>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374BE-8914-F882-E827-8BE02A8CBE56}"/>
              </a:ext>
            </a:extLst>
          </p:cNvPr>
          <p:cNvSpPr>
            <a:spLocks noGrp="1"/>
          </p:cNvSpPr>
          <p:nvPr>
            <p:ph type="title"/>
          </p:nvPr>
        </p:nvSpPr>
        <p:spPr/>
        <p:txBody>
          <a:bodyPr/>
          <a:lstStyle/>
          <a:p>
            <a:r>
              <a:rPr lang="en-GB" dirty="0"/>
              <a:t>Commercial Development Division</a:t>
            </a:r>
          </a:p>
        </p:txBody>
      </p:sp>
      <p:graphicFrame>
        <p:nvGraphicFramePr>
          <p:cNvPr id="3" name="Diagram 2">
            <a:extLst>
              <a:ext uri="{FF2B5EF4-FFF2-40B4-BE49-F238E27FC236}">
                <a16:creationId xmlns:a16="http://schemas.microsoft.com/office/drawing/2014/main" id="{2B93A794-0CF9-3820-FAF4-526359BB45E2}"/>
              </a:ext>
            </a:extLst>
          </p:cNvPr>
          <p:cNvGraphicFramePr/>
          <p:nvPr>
            <p:extLst>
              <p:ext uri="{D42A27DB-BD31-4B8C-83A1-F6EECF244321}">
                <p14:modId xmlns:p14="http://schemas.microsoft.com/office/powerpoint/2010/main" val="2733834802"/>
              </p:ext>
            </p:extLst>
          </p:nvPr>
        </p:nvGraphicFramePr>
        <p:xfrm>
          <a:off x="389299" y="365126"/>
          <a:ext cx="11251838" cy="6492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8860960"/>
      </p:ext>
    </p:extLst>
  </p:cSld>
  <p:clrMapOvr>
    <a:masterClrMapping/>
  </p:clrMapOvr>
  <p:transition spd="slow" advTm="10383">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C9459-4F64-490F-911A-FB4DC217648D}"/>
              </a:ext>
            </a:extLst>
          </p:cNvPr>
          <p:cNvSpPr>
            <a:spLocks noGrp="1"/>
          </p:cNvSpPr>
          <p:nvPr>
            <p:ph type="title"/>
          </p:nvPr>
        </p:nvSpPr>
        <p:spPr/>
        <p:txBody>
          <a:bodyPr>
            <a:normAutofit/>
          </a:bodyPr>
          <a:lstStyle/>
          <a:p>
            <a:r>
              <a:rPr lang="en-GB" dirty="0"/>
              <a:t>Compiling the Scope</a:t>
            </a:r>
          </a:p>
        </p:txBody>
      </p:sp>
      <p:sp>
        <p:nvSpPr>
          <p:cNvPr id="6" name="Content Placeholder 5">
            <a:extLst>
              <a:ext uri="{FF2B5EF4-FFF2-40B4-BE49-F238E27FC236}">
                <a16:creationId xmlns:a16="http://schemas.microsoft.com/office/drawing/2014/main" id="{ABF817E0-390F-4061-AC22-231FFD773F5E}"/>
              </a:ext>
            </a:extLst>
          </p:cNvPr>
          <p:cNvSpPr>
            <a:spLocks noGrp="1"/>
          </p:cNvSpPr>
          <p:nvPr>
            <p:ph idx="1"/>
          </p:nvPr>
        </p:nvSpPr>
        <p:spPr>
          <a:xfrm>
            <a:off x="550864" y="1449388"/>
            <a:ext cx="11173402" cy="4871402"/>
          </a:xfrm>
        </p:spPr>
        <p:txBody>
          <a:bodyPr>
            <a:normAutofit/>
          </a:bodyPr>
          <a:lstStyle/>
          <a:p>
            <a:r>
              <a:rPr lang="en-GB" sz="2000" dirty="0">
                <a:solidFill>
                  <a:srgbClr val="002060"/>
                </a:solidFill>
              </a:rPr>
              <a:t>When compiling the Scope, some required information will be project specific.</a:t>
            </a:r>
          </a:p>
          <a:p>
            <a:r>
              <a:rPr lang="en-GB" sz="2000" dirty="0">
                <a:solidFill>
                  <a:srgbClr val="002060"/>
                </a:solidFill>
              </a:rPr>
              <a:t>Project specific information is provided in the Work Order.</a:t>
            </a:r>
          </a:p>
          <a:p>
            <a:r>
              <a:rPr lang="en-GB" sz="2000" dirty="0">
                <a:solidFill>
                  <a:srgbClr val="002060"/>
                </a:solidFill>
              </a:rPr>
              <a:t>Where this is the case, a statement to this effect is included the Scope.</a:t>
            </a:r>
          </a:p>
          <a:p>
            <a:endParaRPr lang="en-GB" dirty="0">
              <a:solidFill>
                <a:srgbClr val="002060"/>
              </a:solidFill>
            </a:endParaRPr>
          </a:p>
          <a:p>
            <a:endParaRPr lang="en-GB" dirty="0">
              <a:solidFill>
                <a:srgbClr val="002060"/>
              </a:solidFill>
            </a:endParaRPr>
          </a:p>
          <a:p>
            <a:endParaRPr lang="en-GB" dirty="0">
              <a:solidFill>
                <a:srgbClr val="002060"/>
              </a:solidFill>
            </a:endParaRPr>
          </a:p>
          <a:p>
            <a:endParaRPr lang="en-GB" dirty="0">
              <a:solidFill>
                <a:srgbClr val="002060"/>
              </a:solidFill>
            </a:endParaRPr>
          </a:p>
          <a:p>
            <a:endParaRPr lang="en-GB" dirty="0">
              <a:solidFill>
                <a:srgbClr val="002060"/>
              </a:solidFill>
            </a:endParaRPr>
          </a:p>
          <a:p>
            <a:endParaRPr lang="en-GB" dirty="0">
              <a:solidFill>
                <a:srgbClr val="002060"/>
              </a:solidFill>
            </a:endParaRPr>
          </a:p>
          <a:p>
            <a:endParaRPr lang="en-GB" dirty="0">
              <a:solidFill>
                <a:srgbClr val="002060"/>
              </a:solidFill>
            </a:endParaRPr>
          </a:p>
        </p:txBody>
      </p:sp>
      <p:sp>
        <p:nvSpPr>
          <p:cNvPr id="7" name="TextBox 6">
            <a:extLst>
              <a:ext uri="{FF2B5EF4-FFF2-40B4-BE49-F238E27FC236}">
                <a16:creationId xmlns:a16="http://schemas.microsoft.com/office/drawing/2014/main" id="{97CD70B4-FD82-FA3C-243C-5C618D73A648}"/>
              </a:ext>
            </a:extLst>
          </p:cNvPr>
          <p:cNvSpPr txBox="1"/>
          <p:nvPr/>
        </p:nvSpPr>
        <p:spPr>
          <a:xfrm>
            <a:off x="1095375" y="3507670"/>
            <a:ext cx="2091690" cy="1477328"/>
          </a:xfrm>
          <a:prstGeom prst="rect">
            <a:avLst/>
          </a:prstGeom>
          <a:noFill/>
          <a:ln>
            <a:solidFill>
              <a:schemeClr val="tx1"/>
            </a:solidFill>
          </a:ln>
        </p:spPr>
        <p:txBody>
          <a:bodyPr wrap="square" rtlCol="0">
            <a:spAutoFit/>
          </a:bodyPr>
          <a:lstStyle/>
          <a:p>
            <a:pPr algn="ctr"/>
            <a:r>
              <a:rPr lang="en-GB" dirty="0">
                <a:latin typeface="Arial" panose="020B0604020202020204" pitchFamily="34" charset="0"/>
                <a:cs typeface="Arial" panose="020B0604020202020204" pitchFamily="34" charset="0"/>
              </a:rPr>
              <a:t>Example from Pavement Delivery Framework 2022 ECC Scope</a:t>
            </a:r>
          </a:p>
        </p:txBody>
      </p:sp>
      <p:pic>
        <p:nvPicPr>
          <p:cNvPr id="8" name="Picture 7">
            <a:extLst>
              <a:ext uri="{FF2B5EF4-FFF2-40B4-BE49-F238E27FC236}">
                <a16:creationId xmlns:a16="http://schemas.microsoft.com/office/drawing/2014/main" id="{A76E3161-91BB-8B52-317F-C29E439125EF}"/>
              </a:ext>
            </a:extLst>
          </p:cNvPr>
          <p:cNvPicPr>
            <a:picLocks noChangeAspect="1"/>
          </p:cNvPicPr>
          <p:nvPr/>
        </p:nvPicPr>
        <p:blipFill>
          <a:blip r:embed="rId3"/>
          <a:stretch>
            <a:fillRect/>
          </a:stretch>
        </p:blipFill>
        <p:spPr>
          <a:xfrm>
            <a:off x="3424237" y="3341459"/>
            <a:ext cx="6257925" cy="1809750"/>
          </a:xfrm>
          <a:prstGeom prst="rect">
            <a:avLst/>
          </a:prstGeom>
        </p:spPr>
      </p:pic>
      <p:sp>
        <p:nvSpPr>
          <p:cNvPr id="9" name="Arrow: Pentagon 8">
            <a:extLst>
              <a:ext uri="{FF2B5EF4-FFF2-40B4-BE49-F238E27FC236}">
                <a16:creationId xmlns:a16="http://schemas.microsoft.com/office/drawing/2014/main" id="{40946812-2FF6-FDA0-93AA-2765D281BD8B}"/>
              </a:ext>
            </a:extLst>
          </p:cNvPr>
          <p:cNvSpPr/>
          <p:nvPr/>
        </p:nvSpPr>
        <p:spPr>
          <a:xfrm>
            <a:off x="0" y="1510"/>
            <a:ext cx="1782546" cy="494822"/>
          </a:xfrm>
          <a:prstGeom prst="homePlate">
            <a:avLst/>
          </a:prstGeom>
          <a:solidFill>
            <a:srgbClr val="008BCB"/>
          </a:solidFill>
          <a:ln>
            <a:solidFill>
              <a:srgbClr val="009F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Contract</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5254229"/>
      </p:ext>
    </p:extLst>
  </p:cSld>
  <p:clrMapOvr>
    <a:masterClrMapping/>
  </p:clrMapOvr>
  <p:transition spd="slow">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C9459-4F64-490F-911A-FB4DC217648D}"/>
              </a:ext>
            </a:extLst>
          </p:cNvPr>
          <p:cNvSpPr>
            <a:spLocks noGrp="1"/>
          </p:cNvSpPr>
          <p:nvPr>
            <p:ph type="title"/>
          </p:nvPr>
        </p:nvSpPr>
        <p:spPr/>
        <p:txBody>
          <a:bodyPr>
            <a:normAutofit/>
          </a:bodyPr>
          <a:lstStyle/>
          <a:p>
            <a:r>
              <a:rPr lang="en-GB" dirty="0"/>
              <a:t>Compiling the Work Order</a:t>
            </a:r>
          </a:p>
        </p:txBody>
      </p:sp>
      <p:sp>
        <p:nvSpPr>
          <p:cNvPr id="6" name="Content Placeholder 5">
            <a:extLst>
              <a:ext uri="{FF2B5EF4-FFF2-40B4-BE49-F238E27FC236}">
                <a16:creationId xmlns:a16="http://schemas.microsoft.com/office/drawing/2014/main" id="{ABF817E0-390F-4061-AC22-231FFD773F5E}"/>
              </a:ext>
            </a:extLst>
          </p:cNvPr>
          <p:cNvSpPr>
            <a:spLocks noGrp="1"/>
          </p:cNvSpPr>
          <p:nvPr>
            <p:ph idx="1"/>
          </p:nvPr>
        </p:nvSpPr>
        <p:spPr>
          <a:xfrm>
            <a:off x="550864" y="1449389"/>
            <a:ext cx="11173402" cy="4500562"/>
          </a:xfrm>
        </p:spPr>
        <p:txBody>
          <a:bodyPr>
            <a:normAutofit/>
          </a:bodyPr>
          <a:lstStyle/>
          <a:p>
            <a:r>
              <a:rPr lang="en-GB" sz="2000" dirty="0">
                <a:solidFill>
                  <a:srgbClr val="002060"/>
                </a:solidFill>
              </a:rPr>
              <a:t>A Work Order template is prepared by CD&amp;A when drafting the contract documents.</a:t>
            </a:r>
          </a:p>
          <a:p>
            <a:r>
              <a:rPr lang="en-GB" sz="2000" dirty="0">
                <a:solidFill>
                  <a:srgbClr val="002060"/>
                </a:solidFill>
              </a:rPr>
              <a:t>The Work Order template is included in the document set issued at tender, typically within the Framework Information Appendix 2 Reference Documents.</a:t>
            </a:r>
          </a:p>
          <a:p>
            <a:r>
              <a:rPr lang="en-GB" sz="2000" dirty="0">
                <a:solidFill>
                  <a:srgbClr val="002060"/>
                </a:solidFill>
              </a:rPr>
              <a:t>The template is intended to support operation of the framework and ensure that the Work Order is complete and includes all required items (to avoid anything being missed during call-off).</a:t>
            </a:r>
          </a:p>
          <a:p>
            <a:r>
              <a:rPr lang="en-GB" sz="2000" dirty="0">
                <a:solidFill>
                  <a:srgbClr val="002060"/>
                </a:solidFill>
              </a:rPr>
              <a:t>The template also lists the project specific details required for pricing the </a:t>
            </a:r>
            <a:r>
              <a:rPr lang="en-GB" sz="2000" i="1" dirty="0">
                <a:solidFill>
                  <a:srgbClr val="002060"/>
                </a:solidFill>
              </a:rPr>
              <a:t>works </a:t>
            </a:r>
            <a:r>
              <a:rPr lang="en-GB" sz="2000" dirty="0">
                <a:solidFill>
                  <a:srgbClr val="002060"/>
                </a:solidFill>
              </a:rPr>
              <a:t>including Scope, drawings, specifications etc.</a:t>
            </a:r>
          </a:p>
          <a:p>
            <a:endParaRPr lang="en-GB" dirty="0">
              <a:solidFill>
                <a:srgbClr val="002060"/>
              </a:solidFill>
            </a:endParaRPr>
          </a:p>
        </p:txBody>
      </p:sp>
      <p:sp>
        <p:nvSpPr>
          <p:cNvPr id="4" name="Arrow: Pentagon 3">
            <a:extLst>
              <a:ext uri="{FF2B5EF4-FFF2-40B4-BE49-F238E27FC236}">
                <a16:creationId xmlns:a16="http://schemas.microsoft.com/office/drawing/2014/main" id="{65783986-A172-C356-DD85-B18E16360BFF}"/>
              </a:ext>
            </a:extLst>
          </p:cNvPr>
          <p:cNvSpPr/>
          <p:nvPr/>
        </p:nvSpPr>
        <p:spPr>
          <a:xfrm>
            <a:off x="0" y="1510"/>
            <a:ext cx="1782546" cy="494822"/>
          </a:xfrm>
          <a:prstGeom prst="homePlate">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4A4A4A"/>
                </a:solidFill>
                <a:latin typeface="Arial" panose="020B0604020202020204" pitchFamily="34" charset="0"/>
                <a:cs typeface="Arial" panose="020B0604020202020204" pitchFamily="34" charset="0"/>
              </a:rPr>
              <a:t>Work Order</a:t>
            </a:r>
            <a:endParaRPr lang="en-GB" sz="2000" b="1" dirty="0">
              <a:solidFill>
                <a:srgbClr val="4A4A4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0445456"/>
      </p:ext>
    </p:extLst>
  </p:cSld>
  <p:clrMapOvr>
    <a:masterClrMapping/>
  </p:clrMapOvr>
  <p:transition spd="slow">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C9459-4F64-490F-911A-FB4DC217648D}"/>
              </a:ext>
            </a:extLst>
          </p:cNvPr>
          <p:cNvSpPr>
            <a:spLocks noGrp="1"/>
          </p:cNvSpPr>
          <p:nvPr>
            <p:ph type="title"/>
          </p:nvPr>
        </p:nvSpPr>
        <p:spPr/>
        <p:txBody>
          <a:bodyPr>
            <a:normAutofit/>
          </a:bodyPr>
          <a:lstStyle/>
          <a:p>
            <a:r>
              <a:rPr lang="en-GB" dirty="0"/>
              <a:t>Compiling the Work Order</a:t>
            </a:r>
          </a:p>
        </p:txBody>
      </p:sp>
      <p:sp>
        <p:nvSpPr>
          <p:cNvPr id="6" name="Content Placeholder 5">
            <a:extLst>
              <a:ext uri="{FF2B5EF4-FFF2-40B4-BE49-F238E27FC236}">
                <a16:creationId xmlns:a16="http://schemas.microsoft.com/office/drawing/2014/main" id="{ABF817E0-390F-4061-AC22-231FFD773F5E}"/>
              </a:ext>
            </a:extLst>
          </p:cNvPr>
          <p:cNvSpPr>
            <a:spLocks noGrp="1"/>
          </p:cNvSpPr>
          <p:nvPr>
            <p:ph idx="1"/>
          </p:nvPr>
        </p:nvSpPr>
        <p:spPr>
          <a:xfrm>
            <a:off x="550864" y="1449389"/>
            <a:ext cx="11173402" cy="4500562"/>
          </a:xfrm>
        </p:spPr>
        <p:txBody>
          <a:bodyPr>
            <a:normAutofit/>
          </a:bodyPr>
          <a:lstStyle/>
          <a:p>
            <a:r>
              <a:rPr lang="en-GB" sz="2000" dirty="0">
                <a:solidFill>
                  <a:srgbClr val="002060"/>
                </a:solidFill>
              </a:rPr>
              <a:t>The Work Order lists out each clause in the Scope where the Scope references information to be provided in the Work Order.</a:t>
            </a:r>
          </a:p>
          <a:p>
            <a:r>
              <a:rPr lang="en-GB" sz="2000" dirty="0">
                <a:solidFill>
                  <a:srgbClr val="002060"/>
                </a:solidFill>
              </a:rPr>
              <a:t>Each of these sections must be populated by National Highways in the Work Order, providing project specific details or, where identified, “Not Used” may be inserted (e.g. S225.1).</a:t>
            </a:r>
          </a:p>
          <a:p>
            <a:endParaRPr lang="en-GB" dirty="0">
              <a:solidFill>
                <a:srgbClr val="002060"/>
              </a:solidFill>
            </a:endParaRPr>
          </a:p>
        </p:txBody>
      </p:sp>
      <p:pic>
        <p:nvPicPr>
          <p:cNvPr id="4" name="Picture 3">
            <a:extLst>
              <a:ext uri="{FF2B5EF4-FFF2-40B4-BE49-F238E27FC236}">
                <a16:creationId xmlns:a16="http://schemas.microsoft.com/office/drawing/2014/main" id="{ABE1B6DE-7937-3EF8-AE4B-E18FA540B84A}"/>
              </a:ext>
            </a:extLst>
          </p:cNvPr>
          <p:cNvPicPr>
            <a:picLocks noChangeAspect="1"/>
          </p:cNvPicPr>
          <p:nvPr/>
        </p:nvPicPr>
        <p:blipFill>
          <a:blip r:embed="rId3"/>
          <a:stretch>
            <a:fillRect/>
          </a:stretch>
        </p:blipFill>
        <p:spPr>
          <a:xfrm>
            <a:off x="2910016" y="3175979"/>
            <a:ext cx="8364623" cy="2817949"/>
          </a:xfrm>
          <a:prstGeom prst="rect">
            <a:avLst/>
          </a:prstGeom>
        </p:spPr>
      </p:pic>
      <p:sp>
        <p:nvSpPr>
          <p:cNvPr id="7" name="TextBox 6">
            <a:extLst>
              <a:ext uri="{FF2B5EF4-FFF2-40B4-BE49-F238E27FC236}">
                <a16:creationId xmlns:a16="http://schemas.microsoft.com/office/drawing/2014/main" id="{D5C83D9E-CA37-2CCC-6775-17F4ED8C21DF}"/>
              </a:ext>
            </a:extLst>
          </p:cNvPr>
          <p:cNvSpPr txBox="1"/>
          <p:nvPr/>
        </p:nvSpPr>
        <p:spPr>
          <a:xfrm>
            <a:off x="684595" y="3931283"/>
            <a:ext cx="2091690" cy="1754326"/>
          </a:xfrm>
          <a:prstGeom prst="rect">
            <a:avLst/>
          </a:prstGeom>
          <a:noFill/>
          <a:ln>
            <a:solidFill>
              <a:schemeClr val="tx1"/>
            </a:solidFill>
          </a:ln>
        </p:spPr>
        <p:txBody>
          <a:bodyPr wrap="square" rtlCol="0">
            <a:spAutoFit/>
          </a:bodyPr>
          <a:lstStyle/>
          <a:p>
            <a:pPr algn="ctr"/>
            <a:r>
              <a:rPr lang="en-GB" dirty="0">
                <a:latin typeface="Arial" panose="020B0604020202020204" pitchFamily="34" charset="0"/>
                <a:cs typeface="Arial" panose="020B0604020202020204" pitchFamily="34" charset="0"/>
              </a:rPr>
              <a:t>Example from Pavement Delivery Framework 2022 Work Order template</a:t>
            </a:r>
          </a:p>
        </p:txBody>
      </p:sp>
      <p:sp>
        <p:nvSpPr>
          <p:cNvPr id="8" name="Arrow: Pentagon 7">
            <a:extLst>
              <a:ext uri="{FF2B5EF4-FFF2-40B4-BE49-F238E27FC236}">
                <a16:creationId xmlns:a16="http://schemas.microsoft.com/office/drawing/2014/main" id="{5083427B-436B-7B0D-9086-718EB811ADCF}"/>
              </a:ext>
            </a:extLst>
          </p:cNvPr>
          <p:cNvSpPr/>
          <p:nvPr/>
        </p:nvSpPr>
        <p:spPr>
          <a:xfrm>
            <a:off x="0" y="1510"/>
            <a:ext cx="1782546" cy="494822"/>
          </a:xfrm>
          <a:prstGeom prst="homePlate">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4A4A4A"/>
                </a:solidFill>
                <a:latin typeface="Arial" panose="020B0604020202020204" pitchFamily="34" charset="0"/>
                <a:cs typeface="Arial" panose="020B0604020202020204" pitchFamily="34" charset="0"/>
              </a:rPr>
              <a:t>Work Order</a:t>
            </a:r>
            <a:endParaRPr lang="en-GB" sz="2000" b="1" dirty="0">
              <a:solidFill>
                <a:srgbClr val="4A4A4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6926987"/>
      </p:ext>
    </p:extLst>
  </p:cSld>
  <p:clrMapOvr>
    <a:masterClrMapping/>
  </p:clrMapOvr>
  <p:transition spd="slow">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C9459-4F64-490F-911A-FB4DC217648D}"/>
              </a:ext>
            </a:extLst>
          </p:cNvPr>
          <p:cNvSpPr>
            <a:spLocks noGrp="1"/>
          </p:cNvSpPr>
          <p:nvPr>
            <p:ph type="title"/>
          </p:nvPr>
        </p:nvSpPr>
        <p:spPr/>
        <p:txBody>
          <a:bodyPr>
            <a:normAutofit/>
          </a:bodyPr>
          <a:lstStyle/>
          <a:p>
            <a:r>
              <a:rPr lang="en-GB" dirty="0"/>
              <a:t>Scope vs Work Order</a:t>
            </a:r>
          </a:p>
        </p:txBody>
      </p:sp>
      <p:sp>
        <p:nvSpPr>
          <p:cNvPr id="6" name="Content Placeholder 5">
            <a:extLst>
              <a:ext uri="{FF2B5EF4-FFF2-40B4-BE49-F238E27FC236}">
                <a16:creationId xmlns:a16="http://schemas.microsoft.com/office/drawing/2014/main" id="{ABF817E0-390F-4061-AC22-231FFD773F5E}"/>
              </a:ext>
            </a:extLst>
          </p:cNvPr>
          <p:cNvSpPr>
            <a:spLocks noGrp="1"/>
          </p:cNvSpPr>
          <p:nvPr>
            <p:ph idx="1"/>
          </p:nvPr>
        </p:nvSpPr>
        <p:spPr>
          <a:xfrm>
            <a:off x="550864" y="1449389"/>
            <a:ext cx="11173402" cy="4500562"/>
          </a:xfrm>
        </p:spPr>
        <p:txBody>
          <a:bodyPr>
            <a:normAutofit/>
          </a:bodyPr>
          <a:lstStyle/>
          <a:p>
            <a:r>
              <a:rPr lang="en-GB" sz="2000" dirty="0">
                <a:solidFill>
                  <a:srgbClr val="002060"/>
                </a:solidFill>
              </a:rPr>
              <a:t>The contract level Scope (e.g. the ECC Scope) describes the requirements of the </a:t>
            </a:r>
            <a:r>
              <a:rPr lang="en-GB" sz="2000" i="1" dirty="0">
                <a:solidFill>
                  <a:srgbClr val="002060"/>
                </a:solidFill>
              </a:rPr>
              <a:t>Contractor </a:t>
            </a:r>
            <a:r>
              <a:rPr lang="en-GB" sz="2000" dirty="0">
                <a:solidFill>
                  <a:srgbClr val="002060"/>
                </a:solidFill>
              </a:rPr>
              <a:t>and are common to all Work Orders</a:t>
            </a:r>
            <a:r>
              <a:rPr lang="en-GB" sz="2000" i="1" dirty="0">
                <a:solidFill>
                  <a:srgbClr val="002060"/>
                </a:solidFill>
              </a:rPr>
              <a:t>.</a:t>
            </a:r>
          </a:p>
          <a:p>
            <a:r>
              <a:rPr lang="en-GB" sz="2000" dirty="0">
                <a:solidFill>
                  <a:srgbClr val="002060"/>
                </a:solidFill>
              </a:rPr>
              <a:t>The Work Order states which elements of the Scope are applicable for each individual Work Order.</a:t>
            </a:r>
          </a:p>
          <a:p>
            <a:endParaRPr lang="en-GB" dirty="0">
              <a:solidFill>
                <a:srgbClr val="002060"/>
              </a:solidFill>
            </a:endParaRPr>
          </a:p>
          <a:p>
            <a:endParaRPr lang="en-GB" dirty="0">
              <a:solidFill>
                <a:srgbClr val="002060"/>
              </a:solidFill>
            </a:endParaRPr>
          </a:p>
        </p:txBody>
      </p:sp>
      <p:graphicFrame>
        <p:nvGraphicFramePr>
          <p:cNvPr id="3" name="Diagram 2">
            <a:extLst>
              <a:ext uri="{FF2B5EF4-FFF2-40B4-BE49-F238E27FC236}">
                <a16:creationId xmlns:a16="http://schemas.microsoft.com/office/drawing/2014/main" id="{38026D76-926D-965A-340E-58B70A846024}"/>
              </a:ext>
            </a:extLst>
          </p:cNvPr>
          <p:cNvGraphicFramePr/>
          <p:nvPr/>
        </p:nvGraphicFramePr>
        <p:xfrm>
          <a:off x="1997710" y="3017731"/>
          <a:ext cx="7546340" cy="3475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2361303"/>
      </p:ext>
    </p:extLst>
  </p:cSld>
  <p:clrMapOvr>
    <a:masterClrMapping/>
  </p:clrMapOvr>
  <p:transition spd="slow">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7AC4C-6749-4325-B601-3A97DEA0296A}"/>
              </a:ext>
            </a:extLst>
          </p:cNvPr>
          <p:cNvSpPr>
            <a:spLocks noGrp="1"/>
          </p:cNvSpPr>
          <p:nvPr>
            <p:ph type="title"/>
          </p:nvPr>
        </p:nvSpPr>
        <p:spPr/>
        <p:txBody>
          <a:bodyPr>
            <a:normAutofit/>
          </a:bodyPr>
          <a:lstStyle/>
          <a:p>
            <a:r>
              <a:rPr lang="en-GB" dirty="0"/>
              <a:t>Awareness Guide learning outcomes recap</a:t>
            </a:r>
          </a:p>
        </p:txBody>
      </p:sp>
      <p:sp>
        <p:nvSpPr>
          <p:cNvPr id="3" name="Content Placeholder 2">
            <a:extLst>
              <a:ext uri="{FF2B5EF4-FFF2-40B4-BE49-F238E27FC236}">
                <a16:creationId xmlns:a16="http://schemas.microsoft.com/office/drawing/2014/main" id="{DCD19F45-D2E5-4891-B016-9E1879EDC736}"/>
              </a:ext>
            </a:extLst>
          </p:cNvPr>
          <p:cNvSpPr>
            <a:spLocks noGrp="1"/>
          </p:cNvSpPr>
          <p:nvPr>
            <p:ph idx="1"/>
          </p:nvPr>
        </p:nvSpPr>
        <p:spPr/>
        <p:txBody>
          <a:bodyPr/>
          <a:lstStyle/>
          <a:p>
            <a:pPr marL="0" indent="0">
              <a:buNone/>
            </a:pPr>
            <a:r>
              <a:rPr lang="en-GB" sz="2000" dirty="0">
                <a:solidFill>
                  <a:srgbClr val="002060"/>
                </a:solidFill>
              </a:rPr>
              <a:t>You should now:</a:t>
            </a:r>
          </a:p>
          <a:p>
            <a:r>
              <a:rPr lang="en-GB" sz="2000" dirty="0">
                <a:solidFill>
                  <a:srgbClr val="002060"/>
                </a:solidFill>
              </a:rPr>
              <a:t>Understand the role of CD&amp;A and the C&amp;P Directorate.</a:t>
            </a:r>
          </a:p>
          <a:p>
            <a:r>
              <a:rPr lang="en-GB" sz="2000" dirty="0">
                <a:solidFill>
                  <a:srgbClr val="002060"/>
                </a:solidFill>
              </a:rPr>
              <a:t>Understand the different NEC4 contracts.</a:t>
            </a:r>
          </a:p>
          <a:p>
            <a:r>
              <a:rPr lang="en-GB" sz="2000" dirty="0">
                <a:solidFill>
                  <a:srgbClr val="002060"/>
                </a:solidFill>
              </a:rPr>
              <a:t>Understand the NEC4 contracts used by National Highways.</a:t>
            </a:r>
          </a:p>
          <a:p>
            <a:r>
              <a:rPr lang="en-GB" sz="2000" dirty="0">
                <a:solidFill>
                  <a:srgbClr val="002060"/>
                </a:solidFill>
              </a:rPr>
              <a:t>Understand the differences between long and short forms of contact.</a:t>
            </a:r>
          </a:p>
          <a:p>
            <a:r>
              <a:rPr lang="en-GB" sz="2000" dirty="0">
                <a:solidFill>
                  <a:srgbClr val="002060"/>
                </a:solidFill>
              </a:rPr>
              <a:t>Understand how a Framework contract is structured.</a:t>
            </a:r>
          </a:p>
          <a:p>
            <a:pPr marL="457200" indent="-457200">
              <a:buFont typeface="+mj-lt"/>
              <a:buAutoNum type="arabicPeriod"/>
            </a:pPr>
            <a:endParaRPr lang="en-GB" dirty="0"/>
          </a:p>
        </p:txBody>
      </p:sp>
    </p:spTree>
    <p:extLst>
      <p:ext uri="{BB962C8B-B14F-4D97-AF65-F5344CB8AC3E}">
        <p14:creationId xmlns:p14="http://schemas.microsoft.com/office/powerpoint/2010/main" val="3096240075"/>
      </p:ext>
    </p:extLst>
  </p:cSld>
  <p:clrMapOvr>
    <a:masterClrMapping/>
  </p:clrMapOvr>
  <p:transition spd="slow" advTm="21943">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3A54E33-5A1C-46C0-92F8-E607D059748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2" imgH="282" progId="TCLayout.ActiveDocument.1">
                  <p:embed/>
                </p:oleObj>
              </mc:Choice>
              <mc:Fallback>
                <p:oleObj name="think-cell Slide" r:id="rId4" imgW="282" imgH="282" progId="TCLayout.ActiveDocument.1">
                  <p:embed/>
                  <p:pic>
                    <p:nvPicPr>
                      <p:cNvPr id="3" name="Object 2" hidden="1">
                        <a:extLst>
                          <a:ext uri="{FF2B5EF4-FFF2-40B4-BE49-F238E27FC236}">
                            <a16:creationId xmlns:a16="http://schemas.microsoft.com/office/drawing/2014/main" id="{43A54E33-5A1C-46C0-92F8-E607D059748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7">
            <a:extLst>
              <a:ext uri="{FF2B5EF4-FFF2-40B4-BE49-F238E27FC236}">
                <a16:creationId xmlns:a16="http://schemas.microsoft.com/office/drawing/2014/main" id="{05E89A02-F7BC-C416-A417-982400C1DBF6}"/>
              </a:ext>
            </a:extLst>
          </p:cNvPr>
          <p:cNvSpPr>
            <a:spLocks noGrp="1"/>
          </p:cNvSpPr>
          <p:nvPr>
            <p:ph type="ctrTitle"/>
          </p:nvPr>
        </p:nvSpPr>
        <p:spPr>
          <a:xfrm>
            <a:off x="562927" y="2007605"/>
            <a:ext cx="10817646" cy="1876362"/>
          </a:xfrm>
        </p:spPr>
        <p:txBody>
          <a:bodyPr vert="horz"/>
          <a:lstStyle/>
          <a:p>
            <a:r>
              <a:rPr lang="en-GB" sz="3200" dirty="0"/>
              <a:t>For further questions please visit</a:t>
            </a:r>
            <a:endParaRPr lang="en-GB" dirty="0"/>
          </a:p>
        </p:txBody>
      </p:sp>
      <p:sp>
        <p:nvSpPr>
          <p:cNvPr id="7" name="Date Placeholder 3">
            <a:extLst>
              <a:ext uri="{FF2B5EF4-FFF2-40B4-BE49-F238E27FC236}">
                <a16:creationId xmlns:a16="http://schemas.microsoft.com/office/drawing/2014/main" id="{0B6A424F-BDED-CEF4-514F-21A6B171EFFC}"/>
              </a:ext>
            </a:extLst>
          </p:cNvPr>
          <p:cNvSpPr>
            <a:spLocks noGrp="1"/>
          </p:cNvSpPr>
          <p:nvPr>
            <p:ph type="dt" sz="half" idx="10"/>
          </p:nvPr>
        </p:nvSpPr>
        <p:spPr>
          <a:xfrm>
            <a:off x="562927" y="3429000"/>
            <a:ext cx="7920170" cy="67146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effectLst/>
                <a:hlinkClick r:id="rId6" tooltip="https://www.supplychainschool.co.uk/partners/national-highways/">
                  <a:extLst>
                    <a:ext uri="{A12FA001-AC4F-418D-AE19-62706E023703}">
                      <ahyp:hlinkClr xmlns:ahyp="http://schemas.microsoft.com/office/drawing/2018/hyperlinkcolor" val="tx"/>
                    </a:ext>
                  </a:extLst>
                </a:hlinkClick>
              </a:rPr>
              <a:t>https://www.supplychainschool.co.uk/partners/national-highways/</a:t>
            </a:r>
            <a:endParaRPr kumimoji="0" lang="en-GB" sz="1800" b="0" i="0"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88689244"/>
      </p:ext>
    </p:extLst>
  </p:cSld>
  <p:clrMapOvr>
    <a:masterClrMapping/>
  </p:clrMapOvr>
  <p:transition spd="slow" advTm="14937">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58FF9-0E83-4139-BD33-92CCFEEF7151}"/>
              </a:ext>
            </a:extLst>
          </p:cNvPr>
          <p:cNvSpPr>
            <a:spLocks noGrp="1"/>
          </p:cNvSpPr>
          <p:nvPr>
            <p:ph type="title"/>
          </p:nvPr>
        </p:nvSpPr>
        <p:spPr/>
        <p:txBody>
          <a:bodyPr/>
          <a:lstStyle/>
          <a:p>
            <a:r>
              <a:rPr lang="en-GB" dirty="0"/>
              <a:t>NEC4 common terms</a:t>
            </a:r>
          </a:p>
        </p:txBody>
      </p:sp>
      <p:graphicFrame>
        <p:nvGraphicFramePr>
          <p:cNvPr id="9" name="Table 9">
            <a:extLst>
              <a:ext uri="{FF2B5EF4-FFF2-40B4-BE49-F238E27FC236}">
                <a16:creationId xmlns:a16="http://schemas.microsoft.com/office/drawing/2014/main" id="{C5DE9D4B-E9A5-467F-BFF3-34CDF6D84ADC}"/>
              </a:ext>
            </a:extLst>
          </p:cNvPr>
          <p:cNvGraphicFramePr>
            <a:graphicFrameLocks noGrp="1"/>
          </p:cNvGraphicFramePr>
          <p:nvPr/>
        </p:nvGraphicFramePr>
        <p:xfrm>
          <a:off x="319216" y="1071513"/>
          <a:ext cx="11553567" cy="4949391"/>
        </p:xfrm>
        <a:graphic>
          <a:graphicData uri="http://schemas.openxmlformats.org/drawingml/2006/table">
            <a:tbl>
              <a:tblPr firstRow="1" bandRow="1">
                <a:tableStyleId>{5C22544A-7EE6-4342-B048-85BDC9FD1C3A}</a:tableStyleId>
              </a:tblPr>
              <a:tblGrid>
                <a:gridCol w="1279832">
                  <a:extLst>
                    <a:ext uri="{9D8B030D-6E8A-4147-A177-3AD203B41FA5}">
                      <a16:colId xmlns:a16="http://schemas.microsoft.com/office/drawing/2014/main" val="3352509778"/>
                    </a:ext>
                  </a:extLst>
                </a:gridCol>
                <a:gridCol w="1570500">
                  <a:extLst>
                    <a:ext uri="{9D8B030D-6E8A-4147-A177-3AD203B41FA5}">
                      <a16:colId xmlns:a16="http://schemas.microsoft.com/office/drawing/2014/main" val="2632418467"/>
                    </a:ext>
                  </a:extLst>
                </a:gridCol>
                <a:gridCol w="1364534">
                  <a:extLst>
                    <a:ext uri="{9D8B030D-6E8A-4147-A177-3AD203B41FA5}">
                      <a16:colId xmlns:a16="http://schemas.microsoft.com/office/drawing/2014/main" val="757030245"/>
                    </a:ext>
                  </a:extLst>
                </a:gridCol>
                <a:gridCol w="1724976">
                  <a:extLst>
                    <a:ext uri="{9D8B030D-6E8A-4147-A177-3AD203B41FA5}">
                      <a16:colId xmlns:a16="http://schemas.microsoft.com/office/drawing/2014/main" val="317706745"/>
                    </a:ext>
                  </a:extLst>
                </a:gridCol>
                <a:gridCol w="1776468">
                  <a:extLst>
                    <a:ext uri="{9D8B030D-6E8A-4147-A177-3AD203B41FA5}">
                      <a16:colId xmlns:a16="http://schemas.microsoft.com/office/drawing/2014/main" val="2541168556"/>
                    </a:ext>
                  </a:extLst>
                </a:gridCol>
                <a:gridCol w="2186748">
                  <a:extLst>
                    <a:ext uri="{9D8B030D-6E8A-4147-A177-3AD203B41FA5}">
                      <a16:colId xmlns:a16="http://schemas.microsoft.com/office/drawing/2014/main" val="58489237"/>
                    </a:ext>
                  </a:extLst>
                </a:gridCol>
                <a:gridCol w="1650509">
                  <a:extLst>
                    <a:ext uri="{9D8B030D-6E8A-4147-A177-3AD203B41FA5}">
                      <a16:colId xmlns:a16="http://schemas.microsoft.com/office/drawing/2014/main" val="1812204168"/>
                    </a:ext>
                  </a:extLst>
                </a:gridCol>
              </a:tblGrid>
              <a:tr h="795365">
                <a:tc>
                  <a:txBody>
                    <a:bodyPr/>
                    <a:lstStyle/>
                    <a:p>
                      <a:r>
                        <a:rPr lang="en-GB" sz="1600" dirty="0">
                          <a:latin typeface="Arial" panose="020B0604020202020204" pitchFamily="34" charset="0"/>
                          <a:cs typeface="Arial" panose="020B0604020202020204" pitchFamily="34" charset="0"/>
                        </a:rPr>
                        <a:t>Initials</a:t>
                      </a:r>
                    </a:p>
                  </a:txBody>
                  <a:tcPr/>
                </a:tc>
                <a:tc>
                  <a:txBody>
                    <a:bodyPr/>
                    <a:lstStyle/>
                    <a:p>
                      <a:r>
                        <a:rPr lang="en-GB" sz="1600" dirty="0">
                          <a:latin typeface="Arial" panose="020B0604020202020204" pitchFamily="34" charset="0"/>
                          <a:cs typeface="Arial" panose="020B0604020202020204" pitchFamily="34" charset="0"/>
                        </a:rPr>
                        <a:t>Form of contract</a:t>
                      </a:r>
                    </a:p>
                  </a:txBody>
                  <a:tcPr/>
                </a:tc>
                <a:tc>
                  <a:txBody>
                    <a:bodyPr/>
                    <a:lstStyle/>
                    <a:p>
                      <a:r>
                        <a:rPr lang="en-GB" sz="1600" dirty="0">
                          <a:latin typeface="Arial" panose="020B0604020202020204" pitchFamily="34" charset="0"/>
                          <a:cs typeface="Arial" panose="020B0604020202020204" pitchFamily="34" charset="0"/>
                        </a:rPr>
                        <a:t>National Highways</a:t>
                      </a:r>
                    </a:p>
                  </a:txBody>
                  <a:tcPr/>
                </a:tc>
                <a:tc>
                  <a:txBody>
                    <a:bodyPr/>
                    <a:lstStyle/>
                    <a:p>
                      <a:r>
                        <a:rPr lang="en-GB" sz="1600" dirty="0">
                          <a:latin typeface="Arial" panose="020B0604020202020204" pitchFamily="34" charset="0"/>
                          <a:cs typeface="Arial" panose="020B0604020202020204" pitchFamily="34" charset="0"/>
                        </a:rPr>
                        <a:t>Provider of goods, </a:t>
                      </a:r>
                      <a:r>
                        <a:rPr lang="en-GB" sz="1600" i="1" dirty="0">
                          <a:latin typeface="Arial" panose="020B0604020202020204" pitchFamily="34" charset="0"/>
                          <a:cs typeface="Arial" panose="020B0604020202020204" pitchFamily="34" charset="0"/>
                        </a:rPr>
                        <a:t>services</a:t>
                      </a:r>
                      <a:r>
                        <a:rPr lang="en-GB" sz="1600" dirty="0">
                          <a:latin typeface="Arial" panose="020B0604020202020204" pitchFamily="34" charset="0"/>
                          <a:cs typeface="Arial" panose="020B0604020202020204" pitchFamily="34" charset="0"/>
                        </a:rPr>
                        <a:t> or </a:t>
                      </a:r>
                      <a:r>
                        <a:rPr lang="en-GB" sz="1600" i="1" dirty="0">
                          <a:latin typeface="Arial" panose="020B0604020202020204" pitchFamily="34" charset="0"/>
                          <a:cs typeface="Arial" panose="020B0604020202020204" pitchFamily="34" charset="0"/>
                        </a:rPr>
                        <a:t>works</a:t>
                      </a:r>
                    </a:p>
                  </a:txBody>
                  <a:tcPr/>
                </a:tc>
                <a:tc>
                  <a:txBody>
                    <a:bodyPr/>
                    <a:lstStyle/>
                    <a:p>
                      <a:r>
                        <a:rPr lang="en-GB" sz="1600" dirty="0">
                          <a:latin typeface="Arial" panose="020B0604020202020204" pitchFamily="34" charset="0"/>
                          <a:cs typeface="Arial" panose="020B0604020202020204" pitchFamily="34" charset="0"/>
                        </a:rPr>
                        <a:t>Other roles within the contract</a:t>
                      </a:r>
                    </a:p>
                  </a:txBody>
                  <a:tcPr/>
                </a:tc>
                <a:tc>
                  <a:txBody>
                    <a:bodyPr/>
                    <a:lstStyle/>
                    <a:p>
                      <a:r>
                        <a:rPr lang="en-GB" sz="1600" dirty="0">
                          <a:latin typeface="Arial" panose="020B0604020202020204" pitchFamily="34" charset="0"/>
                          <a:cs typeface="Arial" panose="020B0604020202020204" pitchFamily="34" charset="0"/>
                        </a:rPr>
                        <a:t>Specification includes:</a:t>
                      </a:r>
                    </a:p>
                  </a:txBody>
                  <a:tcPr/>
                </a:tc>
                <a:tc>
                  <a:txBody>
                    <a:bodyPr/>
                    <a:lstStyle/>
                    <a:p>
                      <a:r>
                        <a:rPr lang="en-GB" sz="1600" dirty="0">
                          <a:latin typeface="Arial" panose="020B0604020202020204" pitchFamily="34" charset="0"/>
                          <a:cs typeface="Arial" panose="020B0604020202020204" pitchFamily="34" charset="0"/>
                        </a:rPr>
                        <a:t>End of the contract</a:t>
                      </a:r>
                    </a:p>
                  </a:txBody>
                  <a:tcPr/>
                </a:tc>
                <a:extLst>
                  <a:ext uri="{0D108BD9-81ED-4DB2-BD59-A6C34878D82A}">
                    <a16:rowId xmlns:a16="http://schemas.microsoft.com/office/drawing/2014/main" val="1003684944"/>
                  </a:ext>
                </a:extLst>
              </a:tr>
              <a:tr h="795365">
                <a:tc>
                  <a:txBody>
                    <a:bodyPr/>
                    <a:lstStyle/>
                    <a:p>
                      <a:r>
                        <a:rPr lang="en-GB" sz="1600" dirty="0">
                          <a:latin typeface="Arial" panose="020B0604020202020204" pitchFamily="34" charset="0"/>
                          <a:cs typeface="Arial" panose="020B0604020202020204" pitchFamily="34" charset="0"/>
                        </a:rPr>
                        <a:t>ECC</a:t>
                      </a:r>
                    </a:p>
                  </a:txBody>
                  <a:tcPr/>
                </a:tc>
                <a:tc>
                  <a:txBody>
                    <a:bodyPr/>
                    <a:lstStyle/>
                    <a:p>
                      <a:r>
                        <a:rPr lang="en-GB" sz="1600" dirty="0">
                          <a:latin typeface="Arial" panose="020B0604020202020204" pitchFamily="34" charset="0"/>
                          <a:cs typeface="Arial" panose="020B0604020202020204" pitchFamily="34" charset="0"/>
                        </a:rPr>
                        <a:t>Engineering &amp; Construction Contract</a:t>
                      </a:r>
                    </a:p>
                  </a:txBody>
                  <a:tcPr/>
                </a:tc>
                <a:tc>
                  <a:txBody>
                    <a:bodyPr/>
                    <a:lstStyle/>
                    <a:p>
                      <a:r>
                        <a:rPr lang="en-GB" sz="1600" dirty="0">
                          <a:latin typeface="Arial" panose="020B0604020202020204" pitchFamily="34" charset="0"/>
                          <a:cs typeface="Arial" panose="020B0604020202020204" pitchFamily="34" charset="0"/>
                        </a:rPr>
                        <a:t>The </a:t>
                      </a:r>
                      <a:r>
                        <a:rPr lang="en-GB" sz="1600" i="1" dirty="0">
                          <a:latin typeface="Arial" panose="020B0604020202020204" pitchFamily="34" charset="0"/>
                          <a:cs typeface="Arial" panose="020B0604020202020204" pitchFamily="34" charset="0"/>
                        </a:rPr>
                        <a:t>Client</a:t>
                      </a:r>
                      <a:endParaRPr lang="en-GB"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The </a:t>
                      </a:r>
                      <a:r>
                        <a:rPr lang="en-GB" sz="1600" i="1" dirty="0">
                          <a:latin typeface="Arial" panose="020B0604020202020204" pitchFamily="34" charset="0"/>
                          <a:cs typeface="Arial" panose="020B0604020202020204" pitchFamily="34" charset="0"/>
                        </a:rPr>
                        <a:t>Contractor</a:t>
                      </a:r>
                      <a:endParaRPr lang="en-GB"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The </a:t>
                      </a:r>
                      <a:r>
                        <a:rPr lang="en-GB" sz="1600" i="1" dirty="0">
                          <a:latin typeface="Arial" panose="020B0604020202020204" pitchFamily="34" charset="0"/>
                          <a:cs typeface="Arial" panose="020B0604020202020204" pitchFamily="34" charset="0"/>
                        </a:rPr>
                        <a:t>Project Manager &amp; The Supervisor</a:t>
                      </a:r>
                    </a:p>
                  </a:txBody>
                  <a:tcPr/>
                </a:tc>
                <a:tc>
                  <a:txBody>
                    <a:bodyPr/>
                    <a:lstStyle/>
                    <a:p>
                      <a:r>
                        <a:rPr lang="en-GB" sz="1600" dirty="0">
                          <a:latin typeface="Arial" panose="020B0604020202020204" pitchFamily="34" charset="0"/>
                          <a:cs typeface="Arial" panose="020B0604020202020204" pitchFamily="34" charset="0"/>
                        </a:rPr>
                        <a:t>The Scope, the </a:t>
                      </a:r>
                      <a:r>
                        <a:rPr lang="en-GB" sz="1600" i="1" dirty="0">
                          <a:latin typeface="Arial" panose="020B0604020202020204" pitchFamily="34" charset="0"/>
                          <a:cs typeface="Arial" panose="020B0604020202020204" pitchFamily="34" charset="0"/>
                        </a:rPr>
                        <a:t>works</a:t>
                      </a:r>
                      <a:r>
                        <a:rPr lang="en-GB" sz="1600" dirty="0">
                          <a:latin typeface="Arial" panose="020B0604020202020204" pitchFamily="34" charset="0"/>
                          <a:cs typeface="Arial" panose="020B0604020202020204" pitchFamily="34" charset="0"/>
                        </a:rPr>
                        <a:t>, Providing the Works</a:t>
                      </a:r>
                    </a:p>
                  </a:txBody>
                  <a:tcPr/>
                </a:tc>
                <a:tc>
                  <a:txBody>
                    <a:bodyPr/>
                    <a:lstStyle/>
                    <a:p>
                      <a:r>
                        <a:rPr lang="en-GB" sz="1600" dirty="0">
                          <a:latin typeface="Arial" panose="020B0604020202020204" pitchFamily="34" charset="0"/>
                          <a:cs typeface="Arial" panose="020B0604020202020204" pitchFamily="34" charset="0"/>
                        </a:rPr>
                        <a:t>At Completion</a:t>
                      </a:r>
                    </a:p>
                  </a:txBody>
                  <a:tcPr/>
                </a:tc>
                <a:extLst>
                  <a:ext uri="{0D108BD9-81ED-4DB2-BD59-A6C34878D82A}">
                    <a16:rowId xmlns:a16="http://schemas.microsoft.com/office/drawing/2014/main" val="1903682950"/>
                  </a:ext>
                </a:extLst>
              </a:tr>
              <a:tr h="795365">
                <a:tc>
                  <a:txBody>
                    <a:bodyPr/>
                    <a:lstStyle/>
                    <a:p>
                      <a:r>
                        <a:rPr lang="en-GB" sz="1600" dirty="0">
                          <a:latin typeface="Arial" panose="020B0604020202020204" pitchFamily="34" charset="0"/>
                          <a:cs typeface="Arial" panose="020B0604020202020204" pitchFamily="34" charset="0"/>
                        </a:rPr>
                        <a:t>PSC</a:t>
                      </a:r>
                    </a:p>
                  </a:txBody>
                  <a:tcPr/>
                </a:tc>
                <a:tc>
                  <a:txBody>
                    <a:bodyPr/>
                    <a:lstStyle/>
                    <a:p>
                      <a:r>
                        <a:rPr lang="en-GB" sz="1600" dirty="0">
                          <a:latin typeface="Arial" panose="020B0604020202020204" pitchFamily="34" charset="0"/>
                          <a:cs typeface="Arial" panose="020B0604020202020204" pitchFamily="34" charset="0"/>
                        </a:rPr>
                        <a:t>Professional Service Contract</a:t>
                      </a:r>
                    </a:p>
                  </a:txBody>
                  <a:tcPr/>
                </a:tc>
                <a:tc>
                  <a:txBody>
                    <a:bodyPr/>
                    <a:lstStyle/>
                    <a:p>
                      <a:r>
                        <a:rPr lang="en-GB" sz="1600" dirty="0">
                          <a:latin typeface="Arial" panose="020B0604020202020204" pitchFamily="34" charset="0"/>
                          <a:cs typeface="Arial" panose="020B0604020202020204" pitchFamily="34" charset="0"/>
                        </a:rPr>
                        <a:t>The </a:t>
                      </a:r>
                      <a:r>
                        <a:rPr lang="en-GB" sz="1600" i="1" dirty="0">
                          <a:latin typeface="Arial" panose="020B0604020202020204" pitchFamily="34" charset="0"/>
                          <a:cs typeface="Arial" panose="020B0604020202020204" pitchFamily="34" charset="0"/>
                        </a:rPr>
                        <a:t>Client</a:t>
                      </a:r>
                      <a:endParaRPr lang="en-GB"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The </a:t>
                      </a:r>
                      <a:r>
                        <a:rPr lang="en-GB" sz="1600" i="1" dirty="0">
                          <a:latin typeface="Arial" panose="020B0604020202020204" pitchFamily="34" charset="0"/>
                          <a:cs typeface="Arial" panose="020B0604020202020204" pitchFamily="34" charset="0"/>
                        </a:rPr>
                        <a:t>Consultant</a:t>
                      </a:r>
                      <a:endParaRPr lang="en-GB"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The </a:t>
                      </a:r>
                      <a:r>
                        <a:rPr lang="en-GB" sz="1600" i="1" dirty="0">
                          <a:latin typeface="Arial" panose="020B0604020202020204" pitchFamily="34" charset="0"/>
                          <a:cs typeface="Arial" panose="020B0604020202020204" pitchFamily="34" charset="0"/>
                        </a:rPr>
                        <a:t>Service Manager</a:t>
                      </a:r>
                      <a:endParaRPr lang="en-GB"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The Scope, the </a:t>
                      </a:r>
                      <a:r>
                        <a:rPr lang="en-GB" sz="1600" i="1" dirty="0">
                          <a:latin typeface="Arial" panose="020B0604020202020204" pitchFamily="34" charset="0"/>
                          <a:cs typeface="Arial" panose="020B0604020202020204" pitchFamily="34" charset="0"/>
                        </a:rPr>
                        <a:t>service</a:t>
                      </a:r>
                      <a:r>
                        <a:rPr lang="en-GB" sz="1600" dirty="0">
                          <a:latin typeface="Arial" panose="020B0604020202020204" pitchFamily="34" charset="0"/>
                          <a:cs typeface="Arial" panose="020B0604020202020204" pitchFamily="34" charset="0"/>
                        </a:rPr>
                        <a:t>, Providing the Service</a:t>
                      </a:r>
                    </a:p>
                  </a:txBody>
                  <a:tcPr/>
                </a:tc>
                <a:tc>
                  <a:txBody>
                    <a:bodyPr/>
                    <a:lstStyle/>
                    <a:p>
                      <a:r>
                        <a:rPr lang="en-GB" sz="1600" dirty="0">
                          <a:latin typeface="Arial" panose="020B0604020202020204" pitchFamily="34" charset="0"/>
                          <a:cs typeface="Arial" panose="020B0604020202020204" pitchFamily="34" charset="0"/>
                        </a:rPr>
                        <a:t>At Completion</a:t>
                      </a:r>
                    </a:p>
                  </a:txBody>
                  <a:tcPr/>
                </a:tc>
                <a:extLst>
                  <a:ext uri="{0D108BD9-81ED-4DB2-BD59-A6C34878D82A}">
                    <a16:rowId xmlns:a16="http://schemas.microsoft.com/office/drawing/2014/main" val="3076269068"/>
                  </a:ext>
                </a:extLst>
              </a:tr>
              <a:tr h="1266693">
                <a:tc>
                  <a:txBody>
                    <a:bodyPr/>
                    <a:lstStyle/>
                    <a:p>
                      <a:r>
                        <a:rPr lang="en-GB" sz="1600" dirty="0">
                          <a:latin typeface="Arial" panose="020B0604020202020204" pitchFamily="34" charset="0"/>
                          <a:cs typeface="Arial" panose="020B0604020202020204" pitchFamily="34" charset="0"/>
                        </a:rPr>
                        <a:t>TSC</a:t>
                      </a:r>
                    </a:p>
                  </a:txBody>
                  <a:tcPr/>
                </a:tc>
                <a:tc>
                  <a:txBody>
                    <a:bodyPr/>
                    <a:lstStyle/>
                    <a:p>
                      <a:r>
                        <a:rPr lang="en-GB" sz="1600" dirty="0">
                          <a:latin typeface="Arial" panose="020B0604020202020204" pitchFamily="34" charset="0"/>
                          <a:cs typeface="Arial" panose="020B0604020202020204" pitchFamily="34" charset="0"/>
                        </a:rPr>
                        <a:t>Term Service Contract</a:t>
                      </a:r>
                    </a:p>
                  </a:txBody>
                  <a:tcPr/>
                </a:tc>
                <a:tc>
                  <a:txBody>
                    <a:bodyPr/>
                    <a:lstStyle/>
                    <a:p>
                      <a:r>
                        <a:rPr lang="en-GB" sz="1600" dirty="0">
                          <a:latin typeface="Arial" panose="020B0604020202020204" pitchFamily="34" charset="0"/>
                          <a:cs typeface="Arial" panose="020B0604020202020204" pitchFamily="34" charset="0"/>
                        </a:rPr>
                        <a:t>The </a:t>
                      </a:r>
                      <a:r>
                        <a:rPr lang="en-GB" sz="1600" i="1" dirty="0">
                          <a:latin typeface="Arial" panose="020B0604020202020204" pitchFamily="34" charset="0"/>
                          <a:cs typeface="Arial" panose="020B0604020202020204" pitchFamily="34" charset="0"/>
                        </a:rPr>
                        <a:t>Client</a:t>
                      </a:r>
                      <a:endParaRPr lang="en-GB"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The </a:t>
                      </a:r>
                      <a:r>
                        <a:rPr lang="en-GB" sz="1600" i="1" dirty="0">
                          <a:latin typeface="Arial" panose="020B0604020202020204" pitchFamily="34" charset="0"/>
                          <a:cs typeface="Arial" panose="020B0604020202020204" pitchFamily="34" charset="0"/>
                        </a:rPr>
                        <a:t>Contractor</a:t>
                      </a:r>
                      <a:endParaRPr lang="en-GB"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The </a:t>
                      </a:r>
                      <a:r>
                        <a:rPr lang="en-GB" sz="1600" i="1" dirty="0">
                          <a:latin typeface="Arial" panose="020B0604020202020204" pitchFamily="34" charset="0"/>
                          <a:cs typeface="Arial" panose="020B0604020202020204" pitchFamily="34" charset="0"/>
                        </a:rPr>
                        <a:t>Service Manager</a:t>
                      </a:r>
                      <a:endParaRPr lang="en-GB" sz="1600" dirty="0">
                        <a:latin typeface="Arial" panose="020B0604020202020204" pitchFamily="34" charset="0"/>
                        <a:cs typeface="Arial" panose="020B0604020202020204" pitchFamily="34" charset="0"/>
                      </a:endParaRP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The Scope, the </a:t>
                      </a:r>
                      <a:r>
                        <a:rPr lang="en-GB" sz="1600" i="1" dirty="0">
                          <a:latin typeface="Arial" panose="020B0604020202020204" pitchFamily="34" charset="0"/>
                          <a:cs typeface="Arial" panose="020B0604020202020204" pitchFamily="34" charset="0"/>
                        </a:rPr>
                        <a:t>service</a:t>
                      </a:r>
                      <a:r>
                        <a:rPr lang="en-GB" sz="1600" dirty="0">
                          <a:latin typeface="Arial" panose="020B0604020202020204" pitchFamily="34" charset="0"/>
                          <a:cs typeface="Arial" panose="020B0604020202020204" pitchFamily="34" charset="0"/>
                        </a:rPr>
                        <a:t>, Providing the Service</a:t>
                      </a:r>
                    </a:p>
                    <a:p>
                      <a:endParaRPr lang="en-GB"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Until the end of the Service Period of the Affected Property</a:t>
                      </a:r>
                    </a:p>
                  </a:txBody>
                  <a:tcPr/>
                </a:tc>
                <a:extLst>
                  <a:ext uri="{0D108BD9-81ED-4DB2-BD59-A6C34878D82A}">
                    <a16:rowId xmlns:a16="http://schemas.microsoft.com/office/drawing/2014/main" val="2728261929"/>
                  </a:ext>
                </a:extLst>
              </a:tr>
              <a:tr h="1169871">
                <a:tc>
                  <a:txBody>
                    <a:bodyPr/>
                    <a:lstStyle/>
                    <a:p>
                      <a:r>
                        <a:rPr lang="en-GB" sz="1600" dirty="0">
                          <a:latin typeface="Arial" panose="020B0604020202020204" pitchFamily="34" charset="0"/>
                          <a:cs typeface="Arial" panose="020B0604020202020204" pitchFamily="34" charset="0"/>
                        </a:rPr>
                        <a:t>SC</a:t>
                      </a:r>
                    </a:p>
                  </a:txBody>
                  <a:tcPr/>
                </a:tc>
                <a:tc>
                  <a:txBody>
                    <a:bodyPr/>
                    <a:lstStyle/>
                    <a:p>
                      <a:r>
                        <a:rPr lang="en-GB" sz="1600" dirty="0">
                          <a:latin typeface="Arial" panose="020B0604020202020204" pitchFamily="34" charset="0"/>
                          <a:cs typeface="Arial" panose="020B0604020202020204" pitchFamily="34" charset="0"/>
                        </a:rPr>
                        <a:t>Supply Contract</a:t>
                      </a:r>
                    </a:p>
                  </a:txBody>
                  <a:tcPr/>
                </a:tc>
                <a:tc>
                  <a:txBody>
                    <a:bodyPr/>
                    <a:lstStyle/>
                    <a:p>
                      <a:r>
                        <a:rPr lang="en-GB" sz="1600" dirty="0">
                          <a:latin typeface="Arial" panose="020B0604020202020204" pitchFamily="34" charset="0"/>
                          <a:cs typeface="Arial" panose="020B0604020202020204" pitchFamily="34" charset="0"/>
                        </a:rPr>
                        <a:t>The </a:t>
                      </a:r>
                      <a:r>
                        <a:rPr lang="en-GB" sz="1600" i="1" dirty="0">
                          <a:latin typeface="Arial" panose="020B0604020202020204" pitchFamily="34" charset="0"/>
                          <a:cs typeface="Arial" panose="020B0604020202020204" pitchFamily="34" charset="0"/>
                        </a:rPr>
                        <a:t>Purchaser</a:t>
                      </a:r>
                    </a:p>
                  </a:txBody>
                  <a:tcPr/>
                </a:tc>
                <a:tc>
                  <a:txBody>
                    <a:bodyPr/>
                    <a:lstStyle/>
                    <a:p>
                      <a:r>
                        <a:rPr lang="en-GB" sz="1600" dirty="0">
                          <a:latin typeface="Arial" panose="020B0604020202020204" pitchFamily="34" charset="0"/>
                          <a:cs typeface="Arial" panose="020B0604020202020204" pitchFamily="34" charset="0"/>
                        </a:rPr>
                        <a:t>The </a:t>
                      </a:r>
                      <a:r>
                        <a:rPr lang="en-GB" sz="1600" i="1" dirty="0">
                          <a:latin typeface="Arial" panose="020B0604020202020204" pitchFamily="34" charset="0"/>
                          <a:cs typeface="Arial" panose="020B0604020202020204" pitchFamily="34" charset="0"/>
                        </a:rPr>
                        <a:t>Supplier</a:t>
                      </a:r>
                      <a:endParaRPr lang="en-GB"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The </a:t>
                      </a:r>
                      <a:r>
                        <a:rPr lang="en-GB" sz="1600" i="1" dirty="0">
                          <a:latin typeface="Arial" panose="020B0604020202020204" pitchFamily="34" charset="0"/>
                          <a:cs typeface="Arial" panose="020B0604020202020204" pitchFamily="34" charset="0"/>
                        </a:rPr>
                        <a:t>Supply Manager</a:t>
                      </a:r>
                      <a:endParaRPr lang="en-GB"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The Scope, the </a:t>
                      </a:r>
                      <a:r>
                        <a:rPr lang="en-GB" sz="1600" i="1" dirty="0">
                          <a:latin typeface="Arial" panose="020B0604020202020204" pitchFamily="34" charset="0"/>
                          <a:cs typeface="Arial" panose="020B0604020202020204" pitchFamily="34" charset="0"/>
                        </a:rPr>
                        <a:t>goods </a:t>
                      </a:r>
                      <a:r>
                        <a:rPr lang="en-GB" sz="1600" i="0" dirty="0">
                          <a:latin typeface="Arial" panose="020B0604020202020204" pitchFamily="34" charset="0"/>
                          <a:cs typeface="Arial" panose="020B0604020202020204" pitchFamily="34" charset="0"/>
                        </a:rPr>
                        <a:t>or </a:t>
                      </a:r>
                      <a:r>
                        <a:rPr lang="en-GB" sz="1600" i="1" dirty="0">
                          <a:latin typeface="Arial" panose="020B0604020202020204" pitchFamily="34" charset="0"/>
                          <a:cs typeface="Arial" panose="020B0604020202020204" pitchFamily="34" charset="0"/>
                        </a:rPr>
                        <a:t>services, </a:t>
                      </a:r>
                      <a:r>
                        <a:rPr lang="en-GB" sz="1600" i="0" dirty="0">
                          <a:latin typeface="Arial" panose="020B0604020202020204" pitchFamily="34" charset="0"/>
                          <a:cs typeface="Arial" panose="020B0604020202020204" pitchFamily="34" charset="0"/>
                        </a:rPr>
                        <a:t>Providing the Goods and Services</a:t>
                      </a:r>
                      <a:endParaRPr lang="en-GB"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At Delivery</a:t>
                      </a:r>
                    </a:p>
                  </a:txBody>
                  <a:tcPr/>
                </a:tc>
                <a:extLst>
                  <a:ext uri="{0D108BD9-81ED-4DB2-BD59-A6C34878D82A}">
                    <a16:rowId xmlns:a16="http://schemas.microsoft.com/office/drawing/2014/main" val="303617639"/>
                  </a:ext>
                </a:extLst>
              </a:tr>
            </a:tbl>
          </a:graphicData>
        </a:graphic>
      </p:graphicFrame>
    </p:spTree>
    <p:extLst>
      <p:ext uri="{BB962C8B-B14F-4D97-AF65-F5344CB8AC3E}">
        <p14:creationId xmlns:p14="http://schemas.microsoft.com/office/powerpoint/2010/main" val="3547919186"/>
      </p:ext>
    </p:extLst>
  </p:cSld>
  <p:clrMapOvr>
    <a:masterClrMapping/>
  </p:clrMapOvr>
  <p:transition spd="slow">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58FF9-0E83-4139-BD33-92CCFEEF7151}"/>
              </a:ext>
            </a:extLst>
          </p:cNvPr>
          <p:cNvSpPr>
            <a:spLocks noGrp="1"/>
          </p:cNvSpPr>
          <p:nvPr>
            <p:ph type="title"/>
          </p:nvPr>
        </p:nvSpPr>
        <p:spPr/>
        <p:txBody>
          <a:bodyPr/>
          <a:lstStyle/>
          <a:p>
            <a:r>
              <a:rPr lang="en-GB" dirty="0"/>
              <a:t>NEC4 common terms</a:t>
            </a:r>
          </a:p>
        </p:txBody>
      </p:sp>
      <p:graphicFrame>
        <p:nvGraphicFramePr>
          <p:cNvPr id="9" name="Table 9">
            <a:extLst>
              <a:ext uri="{FF2B5EF4-FFF2-40B4-BE49-F238E27FC236}">
                <a16:creationId xmlns:a16="http://schemas.microsoft.com/office/drawing/2014/main" id="{C5DE9D4B-E9A5-467F-BFF3-34CDF6D84ADC}"/>
              </a:ext>
            </a:extLst>
          </p:cNvPr>
          <p:cNvGraphicFramePr>
            <a:graphicFrameLocks noGrp="1"/>
          </p:cNvGraphicFramePr>
          <p:nvPr/>
        </p:nvGraphicFramePr>
        <p:xfrm>
          <a:off x="654801" y="1307508"/>
          <a:ext cx="10882397" cy="4612024"/>
        </p:xfrm>
        <a:graphic>
          <a:graphicData uri="http://schemas.openxmlformats.org/drawingml/2006/table">
            <a:tbl>
              <a:tblPr firstRow="1" bandRow="1">
                <a:tableStyleId>{5C22544A-7EE6-4342-B048-85BDC9FD1C3A}</a:tableStyleId>
              </a:tblPr>
              <a:tblGrid>
                <a:gridCol w="1424517">
                  <a:extLst>
                    <a:ext uri="{9D8B030D-6E8A-4147-A177-3AD203B41FA5}">
                      <a16:colId xmlns:a16="http://schemas.microsoft.com/office/drawing/2014/main" val="3352509778"/>
                    </a:ext>
                  </a:extLst>
                </a:gridCol>
                <a:gridCol w="1846119">
                  <a:extLst>
                    <a:ext uri="{9D8B030D-6E8A-4147-A177-3AD203B41FA5}">
                      <a16:colId xmlns:a16="http://schemas.microsoft.com/office/drawing/2014/main" val="2632418467"/>
                    </a:ext>
                  </a:extLst>
                </a:gridCol>
                <a:gridCol w="1420720">
                  <a:extLst>
                    <a:ext uri="{9D8B030D-6E8A-4147-A177-3AD203B41FA5}">
                      <a16:colId xmlns:a16="http://schemas.microsoft.com/office/drawing/2014/main" val="757030245"/>
                    </a:ext>
                  </a:extLst>
                </a:gridCol>
                <a:gridCol w="1919984">
                  <a:extLst>
                    <a:ext uri="{9D8B030D-6E8A-4147-A177-3AD203B41FA5}">
                      <a16:colId xmlns:a16="http://schemas.microsoft.com/office/drawing/2014/main" val="317706745"/>
                    </a:ext>
                  </a:extLst>
                </a:gridCol>
                <a:gridCol w="2433959">
                  <a:extLst>
                    <a:ext uri="{9D8B030D-6E8A-4147-A177-3AD203B41FA5}">
                      <a16:colId xmlns:a16="http://schemas.microsoft.com/office/drawing/2014/main" val="58489237"/>
                    </a:ext>
                  </a:extLst>
                </a:gridCol>
                <a:gridCol w="1837098">
                  <a:extLst>
                    <a:ext uri="{9D8B030D-6E8A-4147-A177-3AD203B41FA5}">
                      <a16:colId xmlns:a16="http://schemas.microsoft.com/office/drawing/2014/main" val="1812204168"/>
                    </a:ext>
                  </a:extLst>
                </a:gridCol>
              </a:tblGrid>
              <a:tr h="752396">
                <a:tc>
                  <a:txBody>
                    <a:bodyPr/>
                    <a:lstStyle/>
                    <a:p>
                      <a:r>
                        <a:rPr lang="en-GB" sz="1600" dirty="0">
                          <a:latin typeface="Arial" panose="020B0604020202020204" pitchFamily="34" charset="0"/>
                          <a:cs typeface="Arial" panose="020B0604020202020204" pitchFamily="34" charset="0"/>
                        </a:rPr>
                        <a:t>Initials</a:t>
                      </a:r>
                    </a:p>
                  </a:txBody>
                  <a:tcPr/>
                </a:tc>
                <a:tc>
                  <a:txBody>
                    <a:bodyPr/>
                    <a:lstStyle/>
                    <a:p>
                      <a:r>
                        <a:rPr lang="en-GB" sz="1600" dirty="0">
                          <a:latin typeface="Arial" panose="020B0604020202020204" pitchFamily="34" charset="0"/>
                          <a:cs typeface="Arial" panose="020B0604020202020204" pitchFamily="34" charset="0"/>
                        </a:rPr>
                        <a:t>Form of contract</a:t>
                      </a:r>
                    </a:p>
                  </a:txBody>
                  <a:tcPr/>
                </a:tc>
                <a:tc>
                  <a:txBody>
                    <a:bodyPr/>
                    <a:lstStyle/>
                    <a:p>
                      <a:r>
                        <a:rPr lang="en-GB" sz="1600" dirty="0">
                          <a:latin typeface="Arial" panose="020B0604020202020204" pitchFamily="34" charset="0"/>
                          <a:cs typeface="Arial" panose="020B0604020202020204" pitchFamily="34" charset="0"/>
                        </a:rPr>
                        <a:t>National Highways</a:t>
                      </a:r>
                    </a:p>
                  </a:txBody>
                  <a:tcPr/>
                </a:tc>
                <a:tc>
                  <a:txBody>
                    <a:bodyPr/>
                    <a:lstStyle/>
                    <a:p>
                      <a:r>
                        <a:rPr lang="en-GB" sz="1600" dirty="0">
                          <a:latin typeface="Arial" panose="020B0604020202020204" pitchFamily="34" charset="0"/>
                          <a:cs typeface="Arial" panose="020B0604020202020204" pitchFamily="34" charset="0"/>
                        </a:rPr>
                        <a:t>Provider of goods, </a:t>
                      </a:r>
                      <a:r>
                        <a:rPr lang="en-GB" sz="1600" i="1" dirty="0">
                          <a:latin typeface="Arial" panose="020B0604020202020204" pitchFamily="34" charset="0"/>
                          <a:cs typeface="Arial" panose="020B0604020202020204" pitchFamily="34" charset="0"/>
                        </a:rPr>
                        <a:t>services</a:t>
                      </a:r>
                      <a:r>
                        <a:rPr lang="en-GB" sz="1600" dirty="0">
                          <a:latin typeface="Arial" panose="020B0604020202020204" pitchFamily="34" charset="0"/>
                          <a:cs typeface="Arial" panose="020B0604020202020204" pitchFamily="34" charset="0"/>
                        </a:rPr>
                        <a:t> or </a:t>
                      </a:r>
                      <a:r>
                        <a:rPr lang="en-GB" sz="1600" i="1" dirty="0">
                          <a:latin typeface="Arial" panose="020B0604020202020204" pitchFamily="34" charset="0"/>
                          <a:cs typeface="Arial" panose="020B0604020202020204" pitchFamily="34" charset="0"/>
                        </a:rPr>
                        <a:t>works</a:t>
                      </a:r>
                    </a:p>
                  </a:txBody>
                  <a:tcPr/>
                </a:tc>
                <a:tc>
                  <a:txBody>
                    <a:bodyPr/>
                    <a:lstStyle/>
                    <a:p>
                      <a:r>
                        <a:rPr lang="en-GB" sz="1600" dirty="0">
                          <a:latin typeface="Arial" panose="020B0604020202020204" pitchFamily="34" charset="0"/>
                          <a:cs typeface="Arial" panose="020B0604020202020204" pitchFamily="34" charset="0"/>
                        </a:rPr>
                        <a:t>Specification includes:</a:t>
                      </a:r>
                    </a:p>
                  </a:txBody>
                  <a:tcPr/>
                </a:tc>
                <a:tc>
                  <a:txBody>
                    <a:bodyPr/>
                    <a:lstStyle/>
                    <a:p>
                      <a:r>
                        <a:rPr lang="en-GB" sz="1600" dirty="0">
                          <a:latin typeface="Arial" panose="020B0604020202020204" pitchFamily="34" charset="0"/>
                          <a:cs typeface="Arial" panose="020B0604020202020204" pitchFamily="34" charset="0"/>
                        </a:rPr>
                        <a:t>End of the contract</a:t>
                      </a:r>
                    </a:p>
                  </a:txBody>
                  <a:tcPr/>
                </a:tc>
                <a:extLst>
                  <a:ext uri="{0D108BD9-81ED-4DB2-BD59-A6C34878D82A}">
                    <a16:rowId xmlns:a16="http://schemas.microsoft.com/office/drawing/2014/main" val="1003684944"/>
                  </a:ext>
                </a:extLst>
              </a:tr>
              <a:tr h="752396">
                <a:tc>
                  <a:txBody>
                    <a:bodyPr/>
                    <a:lstStyle/>
                    <a:p>
                      <a:r>
                        <a:rPr lang="en-GB" sz="1600" dirty="0">
                          <a:latin typeface="Arial" panose="020B0604020202020204" pitchFamily="34" charset="0"/>
                          <a:cs typeface="Arial" panose="020B0604020202020204" pitchFamily="34" charset="0"/>
                        </a:rPr>
                        <a:t>ECSC</a:t>
                      </a:r>
                    </a:p>
                  </a:txBody>
                  <a:tcPr/>
                </a:tc>
                <a:tc>
                  <a:txBody>
                    <a:bodyPr/>
                    <a:lstStyle/>
                    <a:p>
                      <a:r>
                        <a:rPr lang="en-GB" sz="1600" dirty="0">
                          <a:latin typeface="Arial" panose="020B0604020202020204" pitchFamily="34" charset="0"/>
                          <a:cs typeface="Arial" panose="020B0604020202020204" pitchFamily="34" charset="0"/>
                        </a:rPr>
                        <a:t>Engineering &amp; Construction Short Contract</a:t>
                      </a:r>
                    </a:p>
                  </a:txBody>
                  <a:tcPr/>
                </a:tc>
                <a:tc>
                  <a:txBody>
                    <a:bodyPr/>
                    <a:lstStyle/>
                    <a:p>
                      <a:r>
                        <a:rPr lang="en-GB" sz="1600" dirty="0">
                          <a:latin typeface="Arial" panose="020B0604020202020204" pitchFamily="34" charset="0"/>
                          <a:cs typeface="Arial" panose="020B0604020202020204" pitchFamily="34" charset="0"/>
                        </a:rPr>
                        <a:t>The </a:t>
                      </a:r>
                      <a:r>
                        <a:rPr lang="en-GB" sz="1600" i="1" dirty="0">
                          <a:latin typeface="Arial" panose="020B0604020202020204" pitchFamily="34" charset="0"/>
                          <a:cs typeface="Arial" panose="020B0604020202020204" pitchFamily="34" charset="0"/>
                        </a:rPr>
                        <a:t>Client</a:t>
                      </a:r>
                      <a:endParaRPr lang="en-GB"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The </a:t>
                      </a:r>
                      <a:r>
                        <a:rPr lang="en-GB" sz="1600" i="1" dirty="0">
                          <a:latin typeface="Arial" panose="020B0604020202020204" pitchFamily="34" charset="0"/>
                          <a:cs typeface="Arial" panose="020B0604020202020204" pitchFamily="34" charset="0"/>
                        </a:rPr>
                        <a:t>Contractor</a:t>
                      </a:r>
                      <a:endParaRPr lang="en-GB"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The Scope, the </a:t>
                      </a:r>
                      <a:r>
                        <a:rPr lang="en-GB" sz="1600" i="1" dirty="0">
                          <a:latin typeface="Arial" panose="020B0604020202020204" pitchFamily="34" charset="0"/>
                          <a:cs typeface="Arial" panose="020B0604020202020204" pitchFamily="34" charset="0"/>
                        </a:rPr>
                        <a:t>works</a:t>
                      </a:r>
                      <a:r>
                        <a:rPr lang="en-GB" sz="1600" dirty="0">
                          <a:latin typeface="Arial" panose="020B0604020202020204" pitchFamily="34" charset="0"/>
                          <a:cs typeface="Arial" panose="020B0604020202020204" pitchFamily="34" charset="0"/>
                        </a:rPr>
                        <a:t>, Providing the Works</a:t>
                      </a:r>
                    </a:p>
                  </a:txBody>
                  <a:tcPr/>
                </a:tc>
                <a:tc>
                  <a:txBody>
                    <a:bodyPr/>
                    <a:lstStyle/>
                    <a:p>
                      <a:r>
                        <a:rPr lang="en-GB" sz="1600" dirty="0">
                          <a:latin typeface="Arial" panose="020B0604020202020204" pitchFamily="34" charset="0"/>
                          <a:cs typeface="Arial" panose="020B0604020202020204" pitchFamily="34" charset="0"/>
                        </a:rPr>
                        <a:t>At Completion</a:t>
                      </a:r>
                    </a:p>
                  </a:txBody>
                  <a:tcPr/>
                </a:tc>
                <a:extLst>
                  <a:ext uri="{0D108BD9-81ED-4DB2-BD59-A6C34878D82A}">
                    <a16:rowId xmlns:a16="http://schemas.microsoft.com/office/drawing/2014/main" val="1903682950"/>
                  </a:ext>
                </a:extLst>
              </a:tr>
              <a:tr h="752396">
                <a:tc>
                  <a:txBody>
                    <a:bodyPr/>
                    <a:lstStyle/>
                    <a:p>
                      <a:r>
                        <a:rPr lang="en-GB" sz="1600" dirty="0">
                          <a:latin typeface="Arial" panose="020B0604020202020204" pitchFamily="34" charset="0"/>
                          <a:cs typeface="Arial" panose="020B0604020202020204" pitchFamily="34" charset="0"/>
                        </a:rPr>
                        <a:t>PSSC</a:t>
                      </a:r>
                    </a:p>
                  </a:txBody>
                  <a:tcPr/>
                </a:tc>
                <a:tc>
                  <a:txBody>
                    <a:bodyPr/>
                    <a:lstStyle/>
                    <a:p>
                      <a:r>
                        <a:rPr lang="en-GB" sz="1600" dirty="0">
                          <a:latin typeface="Arial" panose="020B0604020202020204" pitchFamily="34" charset="0"/>
                          <a:cs typeface="Arial" panose="020B0604020202020204" pitchFamily="34" charset="0"/>
                        </a:rPr>
                        <a:t>Professional Service Short Contract</a:t>
                      </a:r>
                    </a:p>
                  </a:txBody>
                  <a:tcPr/>
                </a:tc>
                <a:tc>
                  <a:txBody>
                    <a:bodyPr/>
                    <a:lstStyle/>
                    <a:p>
                      <a:r>
                        <a:rPr lang="en-GB" sz="1600" dirty="0">
                          <a:latin typeface="Arial" panose="020B0604020202020204" pitchFamily="34" charset="0"/>
                          <a:cs typeface="Arial" panose="020B0604020202020204" pitchFamily="34" charset="0"/>
                        </a:rPr>
                        <a:t>The </a:t>
                      </a:r>
                      <a:r>
                        <a:rPr lang="en-GB" sz="1600" i="1" dirty="0">
                          <a:latin typeface="Arial" panose="020B0604020202020204" pitchFamily="34" charset="0"/>
                          <a:cs typeface="Arial" panose="020B0604020202020204" pitchFamily="34" charset="0"/>
                        </a:rPr>
                        <a:t>Client</a:t>
                      </a:r>
                      <a:endParaRPr lang="en-GB"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The </a:t>
                      </a:r>
                      <a:r>
                        <a:rPr lang="en-GB" sz="1600" i="1" dirty="0">
                          <a:latin typeface="Arial" panose="020B0604020202020204" pitchFamily="34" charset="0"/>
                          <a:cs typeface="Arial" panose="020B0604020202020204" pitchFamily="34" charset="0"/>
                        </a:rPr>
                        <a:t>Consultant</a:t>
                      </a:r>
                      <a:endParaRPr lang="en-GB"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The Scope, the </a:t>
                      </a:r>
                      <a:r>
                        <a:rPr lang="en-GB" sz="1600" i="1" dirty="0">
                          <a:latin typeface="Arial" panose="020B0604020202020204" pitchFamily="34" charset="0"/>
                          <a:cs typeface="Arial" panose="020B0604020202020204" pitchFamily="34" charset="0"/>
                        </a:rPr>
                        <a:t>service</a:t>
                      </a:r>
                      <a:r>
                        <a:rPr lang="en-GB" sz="1600" dirty="0">
                          <a:latin typeface="Arial" panose="020B0604020202020204" pitchFamily="34" charset="0"/>
                          <a:cs typeface="Arial" panose="020B0604020202020204" pitchFamily="34" charset="0"/>
                        </a:rPr>
                        <a:t>, Providing the Service</a:t>
                      </a:r>
                    </a:p>
                  </a:txBody>
                  <a:tcPr/>
                </a:tc>
                <a:tc>
                  <a:txBody>
                    <a:bodyPr/>
                    <a:lstStyle/>
                    <a:p>
                      <a:r>
                        <a:rPr lang="en-GB" sz="1600" dirty="0">
                          <a:latin typeface="Arial" panose="020B0604020202020204" pitchFamily="34" charset="0"/>
                          <a:cs typeface="Arial" panose="020B0604020202020204" pitchFamily="34" charset="0"/>
                        </a:rPr>
                        <a:t>At Completion</a:t>
                      </a:r>
                    </a:p>
                  </a:txBody>
                  <a:tcPr/>
                </a:tc>
                <a:extLst>
                  <a:ext uri="{0D108BD9-81ED-4DB2-BD59-A6C34878D82A}">
                    <a16:rowId xmlns:a16="http://schemas.microsoft.com/office/drawing/2014/main" val="3076269068"/>
                  </a:ext>
                </a:extLst>
              </a:tr>
              <a:tr h="975328">
                <a:tc>
                  <a:txBody>
                    <a:bodyPr/>
                    <a:lstStyle/>
                    <a:p>
                      <a:r>
                        <a:rPr lang="en-GB" sz="1600" dirty="0">
                          <a:latin typeface="Arial" panose="020B0604020202020204" pitchFamily="34" charset="0"/>
                          <a:cs typeface="Arial" panose="020B0604020202020204" pitchFamily="34" charset="0"/>
                        </a:rPr>
                        <a:t>TSSC</a:t>
                      </a:r>
                    </a:p>
                  </a:txBody>
                  <a:tcPr/>
                </a:tc>
                <a:tc>
                  <a:txBody>
                    <a:bodyPr/>
                    <a:lstStyle/>
                    <a:p>
                      <a:r>
                        <a:rPr lang="en-GB" sz="1600" dirty="0">
                          <a:latin typeface="Arial" panose="020B0604020202020204" pitchFamily="34" charset="0"/>
                          <a:cs typeface="Arial" panose="020B0604020202020204" pitchFamily="34" charset="0"/>
                        </a:rPr>
                        <a:t>Term Service Short Contract</a:t>
                      </a:r>
                    </a:p>
                  </a:txBody>
                  <a:tcPr/>
                </a:tc>
                <a:tc>
                  <a:txBody>
                    <a:bodyPr/>
                    <a:lstStyle/>
                    <a:p>
                      <a:r>
                        <a:rPr lang="en-GB" sz="1600" dirty="0">
                          <a:latin typeface="Arial" panose="020B0604020202020204" pitchFamily="34" charset="0"/>
                          <a:cs typeface="Arial" panose="020B0604020202020204" pitchFamily="34" charset="0"/>
                        </a:rPr>
                        <a:t>The </a:t>
                      </a:r>
                      <a:r>
                        <a:rPr lang="en-GB" sz="1600" i="1" dirty="0">
                          <a:latin typeface="Arial" panose="020B0604020202020204" pitchFamily="34" charset="0"/>
                          <a:cs typeface="Arial" panose="020B0604020202020204" pitchFamily="34" charset="0"/>
                        </a:rPr>
                        <a:t>Client</a:t>
                      </a:r>
                      <a:endParaRPr lang="en-GB"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The </a:t>
                      </a:r>
                      <a:r>
                        <a:rPr lang="en-GB" sz="1600" i="1" dirty="0">
                          <a:latin typeface="Arial" panose="020B0604020202020204" pitchFamily="34" charset="0"/>
                          <a:cs typeface="Arial" panose="020B0604020202020204" pitchFamily="34" charset="0"/>
                        </a:rPr>
                        <a:t>Contractor</a:t>
                      </a:r>
                      <a:endParaRPr lang="en-GB" sz="1600" dirty="0">
                        <a:latin typeface="Arial" panose="020B0604020202020204" pitchFamily="34" charset="0"/>
                        <a:cs typeface="Arial" panose="020B0604020202020204" pitchFamily="34" charset="0"/>
                      </a:endParaRP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The Scope, the </a:t>
                      </a:r>
                      <a:r>
                        <a:rPr lang="en-GB" sz="1600" i="1" dirty="0">
                          <a:latin typeface="Arial" panose="020B0604020202020204" pitchFamily="34" charset="0"/>
                          <a:cs typeface="Arial" panose="020B0604020202020204" pitchFamily="34" charset="0"/>
                        </a:rPr>
                        <a:t>service</a:t>
                      </a:r>
                      <a:r>
                        <a:rPr lang="en-GB" sz="1600" dirty="0">
                          <a:latin typeface="Arial" panose="020B0604020202020204" pitchFamily="34" charset="0"/>
                          <a:cs typeface="Arial" panose="020B0604020202020204" pitchFamily="34" charset="0"/>
                        </a:rPr>
                        <a:t>, Providing the Service</a:t>
                      </a:r>
                    </a:p>
                    <a:p>
                      <a:endParaRPr lang="en-GB"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Until the end of the Service Period of the Affected Property</a:t>
                      </a:r>
                    </a:p>
                  </a:txBody>
                  <a:tcPr/>
                </a:tc>
                <a:extLst>
                  <a:ext uri="{0D108BD9-81ED-4DB2-BD59-A6C34878D82A}">
                    <a16:rowId xmlns:a16="http://schemas.microsoft.com/office/drawing/2014/main" val="2728261929"/>
                  </a:ext>
                </a:extLst>
              </a:tr>
              <a:tr h="1076344">
                <a:tc>
                  <a:txBody>
                    <a:bodyPr/>
                    <a:lstStyle/>
                    <a:p>
                      <a:r>
                        <a:rPr lang="en-GB" sz="1600" dirty="0">
                          <a:latin typeface="Arial" panose="020B0604020202020204" pitchFamily="34" charset="0"/>
                          <a:cs typeface="Arial" panose="020B0604020202020204" pitchFamily="34" charset="0"/>
                        </a:rPr>
                        <a:t>SSC</a:t>
                      </a:r>
                    </a:p>
                  </a:txBody>
                  <a:tcPr/>
                </a:tc>
                <a:tc>
                  <a:txBody>
                    <a:bodyPr/>
                    <a:lstStyle/>
                    <a:p>
                      <a:r>
                        <a:rPr lang="en-GB" sz="1600" dirty="0">
                          <a:latin typeface="Arial" panose="020B0604020202020204" pitchFamily="34" charset="0"/>
                          <a:cs typeface="Arial" panose="020B0604020202020204" pitchFamily="34" charset="0"/>
                        </a:rPr>
                        <a:t>Supply Short Contract</a:t>
                      </a:r>
                    </a:p>
                  </a:txBody>
                  <a:tcPr/>
                </a:tc>
                <a:tc>
                  <a:txBody>
                    <a:bodyPr/>
                    <a:lstStyle/>
                    <a:p>
                      <a:r>
                        <a:rPr lang="en-GB" sz="1600" dirty="0">
                          <a:latin typeface="Arial" panose="020B0604020202020204" pitchFamily="34" charset="0"/>
                          <a:cs typeface="Arial" panose="020B0604020202020204" pitchFamily="34" charset="0"/>
                        </a:rPr>
                        <a:t>The </a:t>
                      </a:r>
                      <a:r>
                        <a:rPr lang="en-GB" sz="1600" i="1" dirty="0">
                          <a:latin typeface="Arial" panose="020B0604020202020204" pitchFamily="34" charset="0"/>
                          <a:cs typeface="Arial" panose="020B0604020202020204" pitchFamily="34" charset="0"/>
                        </a:rPr>
                        <a:t>Purchaser</a:t>
                      </a:r>
                      <a:endParaRPr lang="en-GB" sz="1600" dirty="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The </a:t>
                      </a:r>
                      <a:r>
                        <a:rPr lang="en-GB" sz="1600" i="1" dirty="0">
                          <a:latin typeface="Arial" panose="020B0604020202020204" pitchFamily="34" charset="0"/>
                          <a:cs typeface="Arial" panose="020B0604020202020204" pitchFamily="34" charset="0"/>
                        </a:rPr>
                        <a:t>Supplier</a:t>
                      </a:r>
                      <a:endParaRPr lang="en-GB" sz="1600" dirty="0">
                        <a:latin typeface="Arial" panose="020B0604020202020204" pitchFamily="34" charset="0"/>
                        <a:cs typeface="Arial" panose="020B0604020202020204" pitchFamily="34" charset="0"/>
                      </a:endParaRP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The Scope, the </a:t>
                      </a:r>
                      <a:r>
                        <a:rPr lang="en-GB" sz="1600" i="1" dirty="0">
                          <a:latin typeface="Arial" panose="020B0604020202020204" pitchFamily="34" charset="0"/>
                          <a:cs typeface="Arial" panose="020B0604020202020204" pitchFamily="34" charset="0"/>
                        </a:rPr>
                        <a:t>goods </a:t>
                      </a:r>
                      <a:r>
                        <a:rPr lang="en-GB" sz="1600" i="0" dirty="0">
                          <a:latin typeface="Arial" panose="020B0604020202020204" pitchFamily="34" charset="0"/>
                          <a:cs typeface="Arial" panose="020B0604020202020204" pitchFamily="34" charset="0"/>
                        </a:rPr>
                        <a:t>or </a:t>
                      </a:r>
                      <a:r>
                        <a:rPr lang="en-GB" sz="1600" i="1" dirty="0">
                          <a:latin typeface="Arial" panose="020B0604020202020204" pitchFamily="34" charset="0"/>
                          <a:cs typeface="Arial" panose="020B0604020202020204" pitchFamily="34" charset="0"/>
                        </a:rPr>
                        <a:t>services, </a:t>
                      </a:r>
                      <a:r>
                        <a:rPr lang="en-GB" sz="1600" i="0" dirty="0">
                          <a:latin typeface="Arial" panose="020B0604020202020204" pitchFamily="34" charset="0"/>
                          <a:cs typeface="Arial" panose="020B0604020202020204" pitchFamily="34" charset="0"/>
                        </a:rPr>
                        <a:t>Providing the Goods and Services</a:t>
                      </a:r>
                      <a:endParaRPr lang="en-GB" sz="1600" dirty="0">
                        <a:latin typeface="Arial" panose="020B0604020202020204" pitchFamily="34" charset="0"/>
                        <a:cs typeface="Arial" panose="020B0604020202020204" pitchFamily="34" charset="0"/>
                      </a:endParaRPr>
                    </a:p>
                  </a:txBody>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At Delivery</a:t>
                      </a:r>
                    </a:p>
                    <a:p>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33704607"/>
                  </a:ext>
                </a:extLst>
              </a:tr>
            </a:tbl>
          </a:graphicData>
        </a:graphic>
      </p:graphicFrame>
    </p:spTree>
    <p:extLst>
      <p:ext uri="{BB962C8B-B14F-4D97-AF65-F5344CB8AC3E}">
        <p14:creationId xmlns:p14="http://schemas.microsoft.com/office/powerpoint/2010/main" val="2896321928"/>
      </p:ext>
    </p:extLst>
  </p:cSld>
  <p:clrMapOvr>
    <a:masterClrMapping/>
  </p:clrMapOvr>
  <p:transition spd="slow">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348CA7-82FF-431D-B47D-03BEBDC093A3}"/>
              </a:ext>
            </a:extLst>
          </p:cNvPr>
          <p:cNvSpPr/>
          <p:nvPr/>
        </p:nvSpPr>
        <p:spPr>
          <a:xfrm>
            <a:off x="746395" y="1284468"/>
            <a:ext cx="9824285" cy="4784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a:t>
            </a:r>
            <a:r>
              <a:rPr lang="en-GB" sz="2000" dirty="0">
                <a:solidFill>
                  <a:schemeClr val="tx1"/>
                </a:solidFill>
                <a:latin typeface="Arial" panose="020B0604020202020204" pitchFamily="34" charset="0"/>
                <a:cs typeface="Arial" panose="020B0604020202020204" pitchFamily="34" charset="0"/>
              </a:rPr>
              <a:t>Black</a:t>
            </a:r>
            <a:r>
              <a:rPr lang="en-GB" sz="2000" dirty="0">
                <a:solidFill>
                  <a:srgbClr val="002060"/>
                </a:solidFill>
                <a:latin typeface="Arial" panose="020B0604020202020204" pitchFamily="34" charset="0"/>
                <a:cs typeface="Arial" panose="020B0604020202020204" pitchFamily="34" charset="0"/>
              </a:rPr>
              <a:t>” text: text in the model contract documents which may not be amended without agreement of CD&amp;A. </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Collaborative Delivery Framework (CDF): National Highways framework for collaboration between </a:t>
            </a:r>
            <a:r>
              <a:rPr lang="en-GB" sz="2000" i="1" dirty="0">
                <a:solidFill>
                  <a:srgbClr val="002060"/>
                </a:solidFill>
                <a:latin typeface="Arial" panose="020B0604020202020204" pitchFamily="34" charset="0"/>
                <a:cs typeface="Arial" panose="020B0604020202020204" pitchFamily="34" charset="0"/>
              </a:rPr>
              <a:t>Suppliers</a:t>
            </a:r>
            <a:r>
              <a:rPr lang="en-GB" sz="2000" dirty="0">
                <a:solidFill>
                  <a:srgbClr val="002060"/>
                </a:solidFill>
                <a:latin typeface="Arial" panose="020B0604020202020204" pitchFamily="34" charset="0"/>
                <a:cs typeface="Arial" panose="020B0604020202020204" pitchFamily="34" charset="0"/>
              </a:rPr>
              <a:t>.</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Collaborative Performance Framework (CPF): National Highways collaboration toolkit.</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Commercial Delivery (CD): team within National Highways.</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Commercial Modelling (CM): team within National Highways </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Commercial and Procurement Strategy (CPS): strategy for the development and procurement of a contract within National Highways.</a:t>
            </a:r>
          </a:p>
          <a:p>
            <a:pPr marL="342900" indent="-342900">
              <a:spcBef>
                <a:spcPts val="600"/>
              </a:spcBef>
              <a:spcAft>
                <a:spcPts val="1200"/>
              </a:spcAft>
              <a:buClr>
                <a:srgbClr val="008BCB"/>
              </a:buClr>
              <a:buFont typeface="Wingdings" panose="05000000000000000000" pitchFamily="2" charset="2"/>
              <a:buChar char="§"/>
            </a:pPr>
            <a:r>
              <a:rPr lang="en-GB" sz="2000" i="1" dirty="0">
                <a:solidFill>
                  <a:srgbClr val="002060"/>
                </a:solidFill>
                <a:latin typeface="Arial" panose="020B0604020202020204" pitchFamily="34" charset="0"/>
                <a:cs typeface="Arial" panose="020B0604020202020204" pitchFamily="34" charset="0"/>
              </a:rPr>
              <a:t>Conditions of contract</a:t>
            </a:r>
            <a:r>
              <a:rPr lang="en-GB" sz="2000" dirty="0">
                <a:solidFill>
                  <a:srgbClr val="002060"/>
                </a:solidFill>
                <a:latin typeface="Arial" panose="020B0604020202020204" pitchFamily="34" charset="0"/>
                <a:cs typeface="Arial" panose="020B0604020202020204" pitchFamily="34" charset="0"/>
              </a:rPr>
              <a:t>: the contract clauses including NEC4 and National Highways Z clauses.</a:t>
            </a: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4A4A4A"/>
              </a:solidFill>
              <a:latin typeface="Arial" panose="020B0604020202020204" pitchFamily="34" charset="0"/>
              <a:cs typeface="Arial" panose="020B0604020202020204" pitchFamily="34" charset="0"/>
            </a:endParaRPr>
          </a:p>
          <a:p>
            <a:pPr marL="342900" indent="-342900">
              <a:spcBef>
                <a:spcPts val="600"/>
              </a:spcBef>
              <a:spcAft>
                <a:spcPts val="1200"/>
              </a:spcAft>
              <a:buFont typeface="Wingdings" panose="05000000000000000000" pitchFamily="2" charset="2"/>
              <a:buChar char="§"/>
            </a:pPr>
            <a:endParaRPr lang="en-GB" sz="2000" dirty="0">
              <a:solidFill>
                <a:srgbClr val="002060"/>
              </a:solidFill>
              <a:latin typeface="Arial"/>
              <a:cs typeface="Arial"/>
            </a:endParaRPr>
          </a:p>
          <a:p>
            <a:pPr marL="342900" indent="-342900">
              <a:spcBef>
                <a:spcPts val="600"/>
              </a:spcBef>
              <a:spcAft>
                <a:spcPts val="1200"/>
              </a:spcAft>
              <a:buFont typeface="Wingdings" panose="05000000000000000000" pitchFamily="2" charset="2"/>
              <a:buChar char="§"/>
            </a:pPr>
            <a:endParaRPr lang="en-GB" sz="2000" dirty="0">
              <a:solidFill>
                <a:srgbClr val="002060"/>
              </a:solidFill>
              <a:latin typeface="Arial"/>
              <a:cs typeface="Arial"/>
            </a:endParaRPr>
          </a:p>
        </p:txBody>
      </p:sp>
      <p:sp>
        <p:nvSpPr>
          <p:cNvPr id="17" name="Title 1">
            <a:extLst>
              <a:ext uri="{FF2B5EF4-FFF2-40B4-BE49-F238E27FC236}">
                <a16:creationId xmlns:a16="http://schemas.microsoft.com/office/drawing/2014/main" id="{82346B97-026F-4924-A212-0EC0190E1748}"/>
              </a:ext>
            </a:extLst>
          </p:cNvPr>
          <p:cNvSpPr txBox="1">
            <a:spLocks/>
          </p:cNvSpPr>
          <p:nvPr/>
        </p:nvSpPr>
        <p:spPr>
          <a:xfrm>
            <a:off x="550863" y="165328"/>
            <a:ext cx="11090275" cy="942382"/>
          </a:xfrm>
          <a:prstGeom prst="rect">
            <a:avLst/>
          </a:prstGeom>
        </p:spPr>
        <p:txBody>
          <a:bodyPr lIns="91440" tIns="45720" rIns="91440" bIns="45720" anchor="ctr">
            <a:normAutofit/>
          </a:bodyPr>
          <a:lstStyle>
            <a:lvl1pPr algn="l" defTabSz="914354" rtl="0" eaLnBrk="1" latinLnBrk="0" hangingPunct="1">
              <a:lnSpc>
                <a:spcPct val="90000"/>
              </a:lnSpc>
              <a:spcBef>
                <a:spcPct val="0"/>
              </a:spcBef>
              <a:buNone/>
              <a:defRPr sz="3200" b="1" kern="1200">
                <a:solidFill>
                  <a:srgbClr val="002E5F"/>
                </a:solidFill>
                <a:latin typeface="Arial" panose="020B0604020202020204" pitchFamily="34" charset="0"/>
                <a:ea typeface="+mj-ea"/>
                <a:cs typeface="Arial" panose="020B0604020202020204" pitchFamily="34" charset="0"/>
              </a:defRPr>
            </a:lvl1pPr>
          </a:lstStyle>
          <a:p>
            <a:r>
              <a:rPr lang="en-GB" dirty="0">
                <a:latin typeface="Arial"/>
                <a:cs typeface="Arial"/>
              </a:rPr>
              <a:t>Glossary of terms</a:t>
            </a:r>
          </a:p>
        </p:txBody>
      </p:sp>
    </p:spTree>
    <p:extLst>
      <p:ext uri="{BB962C8B-B14F-4D97-AF65-F5344CB8AC3E}">
        <p14:creationId xmlns:p14="http://schemas.microsoft.com/office/powerpoint/2010/main" val="3797489550"/>
      </p:ext>
    </p:extLst>
  </p:cSld>
  <p:clrMapOvr>
    <a:masterClrMapping/>
  </p:clrMapOvr>
  <p:transition spd="slow">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348CA7-82FF-431D-B47D-03BEBDC093A3}"/>
              </a:ext>
            </a:extLst>
          </p:cNvPr>
          <p:cNvSpPr/>
          <p:nvPr/>
        </p:nvSpPr>
        <p:spPr>
          <a:xfrm>
            <a:off x="746396" y="1107710"/>
            <a:ext cx="9576410" cy="4784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Contract Data: forms part of the </a:t>
            </a:r>
            <a:r>
              <a:rPr lang="en-GB" sz="2000" i="1" dirty="0">
                <a:solidFill>
                  <a:srgbClr val="002060"/>
                </a:solidFill>
                <a:latin typeface="Arial" panose="020B0604020202020204" pitchFamily="34" charset="0"/>
                <a:cs typeface="Arial" panose="020B0604020202020204" pitchFamily="34" charset="0"/>
              </a:rPr>
              <a:t>conditions of contract.</a:t>
            </a: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Contract Development and Assurance (CD&amp;A).</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Defined terms (capitalised): definition of term provided in NEC contract, National Highways Clause Z1 or Annex 01 of the Scope.</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Identified terms (italics): terms identified in Contract Data Parts One and Two     e.g. </a:t>
            </a:r>
            <a:r>
              <a:rPr lang="en-GB" sz="2000" i="1" dirty="0">
                <a:solidFill>
                  <a:srgbClr val="002060"/>
                </a:solidFill>
                <a:latin typeface="Arial" panose="020B0604020202020204" pitchFamily="34" charset="0"/>
                <a:cs typeface="Arial" panose="020B0604020202020204" pitchFamily="34" charset="0"/>
              </a:rPr>
              <a:t>Contractor, Site.</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Invitation to Tender (ITT): instructions issued to the </a:t>
            </a:r>
            <a:r>
              <a:rPr lang="en-GB" sz="2000" i="1" dirty="0">
                <a:solidFill>
                  <a:srgbClr val="002060"/>
                </a:solidFill>
                <a:latin typeface="Arial" panose="020B0604020202020204" pitchFamily="34" charset="0"/>
                <a:cs typeface="Arial" panose="020B0604020202020204" pitchFamily="34" charset="0"/>
              </a:rPr>
              <a:t>Contractor, Consultant </a:t>
            </a:r>
            <a:r>
              <a:rPr lang="en-GB" sz="2000" dirty="0">
                <a:solidFill>
                  <a:srgbClr val="002060"/>
                </a:solidFill>
                <a:latin typeface="Arial" panose="020B0604020202020204" pitchFamily="34" charset="0"/>
                <a:cs typeface="Arial" panose="020B0604020202020204" pitchFamily="34" charset="0"/>
              </a:rPr>
              <a:t>or </a:t>
            </a:r>
            <a:r>
              <a:rPr lang="en-GB" sz="2000" i="1" dirty="0">
                <a:solidFill>
                  <a:srgbClr val="002060"/>
                </a:solidFill>
                <a:latin typeface="Arial" panose="020B0604020202020204" pitchFamily="34" charset="0"/>
                <a:cs typeface="Arial" panose="020B0604020202020204" pitchFamily="34" charset="0"/>
              </a:rPr>
              <a:t>Supplier </a:t>
            </a:r>
            <a:r>
              <a:rPr lang="en-GB" sz="2000" dirty="0">
                <a:solidFill>
                  <a:srgbClr val="002060"/>
                </a:solidFill>
                <a:latin typeface="Arial" panose="020B0604020202020204" pitchFamily="34" charset="0"/>
                <a:cs typeface="Arial" panose="020B0604020202020204" pitchFamily="34" charset="0"/>
              </a:rPr>
              <a:t>giving details of the procurement process and tender opportunity.</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Key Performance Indicator (KPI): contractual incentives for monitoring and promoting good performance, or disincentives for poor performance.</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Model contract document: contract documents incorporating National Highways standard requirements. </a:t>
            </a: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a:spcBef>
                <a:spcPts val="600"/>
              </a:spcBef>
              <a:spcAft>
                <a:spcPts val="1200"/>
              </a:spcAft>
              <a:buClr>
                <a:srgbClr val="008BCB"/>
              </a:buCl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highlight>
                <a:srgbClr val="FFFF00"/>
              </a:highlight>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4A4A4A"/>
              </a:solidFill>
              <a:latin typeface="Arial" panose="020B0604020202020204" pitchFamily="34" charset="0"/>
              <a:cs typeface="Arial" panose="020B0604020202020204" pitchFamily="34" charset="0"/>
            </a:endParaRPr>
          </a:p>
          <a:p>
            <a:pPr marL="342900" indent="-342900">
              <a:spcBef>
                <a:spcPts val="600"/>
              </a:spcBef>
              <a:spcAft>
                <a:spcPts val="1200"/>
              </a:spcAft>
              <a:buFont typeface="Wingdings" panose="05000000000000000000" pitchFamily="2" charset="2"/>
              <a:buChar char="§"/>
            </a:pPr>
            <a:endParaRPr lang="en-GB" sz="2000" dirty="0">
              <a:solidFill>
                <a:srgbClr val="002060"/>
              </a:solidFill>
              <a:latin typeface="Arial"/>
              <a:cs typeface="Arial"/>
            </a:endParaRPr>
          </a:p>
          <a:p>
            <a:pPr marL="342900" indent="-342900">
              <a:spcBef>
                <a:spcPts val="600"/>
              </a:spcBef>
              <a:spcAft>
                <a:spcPts val="1200"/>
              </a:spcAft>
              <a:buFont typeface="Wingdings" panose="05000000000000000000" pitchFamily="2" charset="2"/>
              <a:buChar char="§"/>
            </a:pPr>
            <a:endParaRPr lang="en-GB" sz="2000" dirty="0">
              <a:solidFill>
                <a:srgbClr val="002060"/>
              </a:solidFill>
              <a:latin typeface="Arial"/>
              <a:cs typeface="Arial"/>
            </a:endParaRPr>
          </a:p>
        </p:txBody>
      </p:sp>
      <p:sp>
        <p:nvSpPr>
          <p:cNvPr id="17" name="Title 1">
            <a:extLst>
              <a:ext uri="{FF2B5EF4-FFF2-40B4-BE49-F238E27FC236}">
                <a16:creationId xmlns:a16="http://schemas.microsoft.com/office/drawing/2014/main" id="{82346B97-026F-4924-A212-0EC0190E1748}"/>
              </a:ext>
            </a:extLst>
          </p:cNvPr>
          <p:cNvSpPr txBox="1">
            <a:spLocks/>
          </p:cNvSpPr>
          <p:nvPr/>
        </p:nvSpPr>
        <p:spPr>
          <a:xfrm>
            <a:off x="550863" y="165328"/>
            <a:ext cx="11090275" cy="942382"/>
          </a:xfrm>
          <a:prstGeom prst="rect">
            <a:avLst/>
          </a:prstGeom>
        </p:spPr>
        <p:txBody>
          <a:bodyPr lIns="91440" tIns="45720" rIns="91440" bIns="45720" anchor="ctr">
            <a:normAutofit/>
          </a:bodyPr>
          <a:lstStyle>
            <a:lvl1pPr algn="l" defTabSz="914354" rtl="0" eaLnBrk="1" latinLnBrk="0" hangingPunct="1">
              <a:lnSpc>
                <a:spcPct val="90000"/>
              </a:lnSpc>
              <a:spcBef>
                <a:spcPct val="0"/>
              </a:spcBef>
              <a:buNone/>
              <a:defRPr sz="3200" b="1" kern="1200">
                <a:solidFill>
                  <a:srgbClr val="002E5F"/>
                </a:solidFill>
                <a:latin typeface="Arial" panose="020B0604020202020204" pitchFamily="34" charset="0"/>
                <a:ea typeface="+mj-ea"/>
                <a:cs typeface="Arial" panose="020B0604020202020204" pitchFamily="34" charset="0"/>
              </a:defRPr>
            </a:lvl1pPr>
          </a:lstStyle>
          <a:p>
            <a:r>
              <a:rPr lang="en-GB" dirty="0">
                <a:latin typeface="Arial"/>
                <a:cs typeface="Arial"/>
              </a:rPr>
              <a:t>Glossary of terms</a:t>
            </a:r>
          </a:p>
        </p:txBody>
      </p:sp>
    </p:spTree>
    <p:extLst>
      <p:ext uri="{BB962C8B-B14F-4D97-AF65-F5344CB8AC3E}">
        <p14:creationId xmlns:p14="http://schemas.microsoft.com/office/powerpoint/2010/main" val="2345863386"/>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627FB-C508-4B79-A6C5-FE4F8F24F66B}"/>
              </a:ext>
            </a:extLst>
          </p:cNvPr>
          <p:cNvSpPr>
            <a:spLocks noGrp="1"/>
          </p:cNvSpPr>
          <p:nvPr>
            <p:ph type="title"/>
          </p:nvPr>
        </p:nvSpPr>
        <p:spPr/>
        <p:txBody>
          <a:bodyPr>
            <a:normAutofit/>
          </a:bodyPr>
          <a:lstStyle/>
          <a:p>
            <a:r>
              <a:rPr lang="en-GB" dirty="0"/>
              <a:t>Contract Development &amp; Assurance</a:t>
            </a:r>
          </a:p>
        </p:txBody>
      </p:sp>
      <p:sp>
        <p:nvSpPr>
          <p:cNvPr id="3" name="Content Placeholder 2">
            <a:extLst>
              <a:ext uri="{FF2B5EF4-FFF2-40B4-BE49-F238E27FC236}">
                <a16:creationId xmlns:a16="http://schemas.microsoft.com/office/drawing/2014/main" id="{5878BA3C-B9C2-422A-9A54-1061151592C6}"/>
              </a:ext>
            </a:extLst>
          </p:cNvPr>
          <p:cNvSpPr>
            <a:spLocks noGrp="1"/>
          </p:cNvSpPr>
          <p:nvPr>
            <p:ph idx="1"/>
          </p:nvPr>
        </p:nvSpPr>
        <p:spPr>
          <a:xfrm>
            <a:off x="550862" y="1449388"/>
            <a:ext cx="11090275" cy="4500562"/>
          </a:xfrm>
        </p:spPr>
        <p:txBody>
          <a:bodyPr>
            <a:noAutofit/>
          </a:bodyPr>
          <a:lstStyle/>
          <a:p>
            <a:r>
              <a:rPr lang="en-GB" sz="2000" dirty="0">
                <a:solidFill>
                  <a:srgbClr val="002060"/>
                </a:solidFill>
              </a:rPr>
              <a:t>The purpose of CD&amp;A is to ensure that National Highways have commercially and legally robust contracts to deliver outcomes for National Highways safely and for the best value.</a:t>
            </a:r>
          </a:p>
          <a:p>
            <a:r>
              <a:rPr lang="en-GB" sz="2000" dirty="0">
                <a:solidFill>
                  <a:srgbClr val="002060"/>
                </a:solidFill>
              </a:rPr>
              <a:t>CD&amp;A are considered contract experts and subject matter advisors where:</a:t>
            </a:r>
          </a:p>
          <a:p>
            <a:pPr lvl="1"/>
            <a:r>
              <a:rPr lang="en-GB" dirty="0">
                <a:solidFill>
                  <a:srgbClr val="002060"/>
                </a:solidFill>
              </a:rPr>
              <a:t>New Engineering Contract (NEC) forms are required, </a:t>
            </a:r>
          </a:p>
          <a:p>
            <a:pPr lvl="1"/>
            <a:r>
              <a:rPr lang="en-GB" dirty="0">
                <a:solidFill>
                  <a:srgbClr val="002060"/>
                </a:solidFill>
              </a:rPr>
              <a:t>Expertise is required to develop non-NEC forms, or</a:t>
            </a:r>
          </a:p>
          <a:p>
            <a:pPr lvl="1"/>
            <a:r>
              <a:rPr lang="en-GB" dirty="0">
                <a:solidFill>
                  <a:srgbClr val="002060"/>
                </a:solidFill>
              </a:rPr>
              <a:t>Assurance is required to develop non-NEC forms.</a:t>
            </a:r>
          </a:p>
          <a:p>
            <a:r>
              <a:rPr lang="en-US" sz="2000" dirty="0">
                <a:solidFill>
                  <a:srgbClr val="002060"/>
                </a:solidFill>
              </a:rPr>
              <a:t>From the pre-procurement stage through to the contract mobilisation stage, CD&amp;A support National Highways stakeholders with:</a:t>
            </a:r>
          </a:p>
          <a:p>
            <a:pPr lvl="1"/>
            <a:r>
              <a:rPr lang="en-US" dirty="0">
                <a:solidFill>
                  <a:srgbClr val="002060"/>
                </a:solidFill>
              </a:rPr>
              <a:t>Responses to contract tender queries, </a:t>
            </a:r>
          </a:p>
          <a:p>
            <a:pPr lvl="1"/>
            <a:r>
              <a:rPr lang="en-US" dirty="0">
                <a:solidFill>
                  <a:srgbClr val="002060"/>
                </a:solidFill>
              </a:rPr>
              <a:t>Awareness, </a:t>
            </a:r>
          </a:p>
          <a:p>
            <a:pPr lvl="1"/>
            <a:r>
              <a:rPr lang="en-US" dirty="0">
                <a:solidFill>
                  <a:srgbClr val="002060"/>
                </a:solidFill>
              </a:rPr>
              <a:t>Education,  </a:t>
            </a:r>
          </a:p>
          <a:p>
            <a:pPr lvl="1"/>
            <a:r>
              <a:rPr lang="en-US" dirty="0">
                <a:solidFill>
                  <a:srgbClr val="002060"/>
                </a:solidFill>
              </a:rPr>
              <a:t>Training, </a:t>
            </a:r>
          </a:p>
          <a:p>
            <a:pPr lvl="1"/>
            <a:r>
              <a:rPr lang="en-US" dirty="0">
                <a:solidFill>
                  <a:srgbClr val="002060"/>
                </a:solidFill>
              </a:rPr>
              <a:t>Post-award activities such as Deeds of Variations or S278s, and</a:t>
            </a:r>
          </a:p>
          <a:p>
            <a:pPr lvl="1"/>
            <a:r>
              <a:rPr lang="en-US" dirty="0">
                <a:solidFill>
                  <a:srgbClr val="002060"/>
                </a:solidFill>
              </a:rPr>
              <a:t>Compilation of bespoke contracts.</a:t>
            </a:r>
          </a:p>
          <a:p>
            <a:endParaRPr lang="en-GB" sz="2400" dirty="0">
              <a:effectLst/>
              <a:ea typeface="Calibri" panose="020F0502020204030204" pitchFamily="34" charset="0"/>
            </a:endParaRPr>
          </a:p>
          <a:p>
            <a:endParaRPr lang="en-GB" sz="2400" dirty="0"/>
          </a:p>
        </p:txBody>
      </p:sp>
    </p:spTree>
    <p:extLst>
      <p:ext uri="{BB962C8B-B14F-4D97-AF65-F5344CB8AC3E}">
        <p14:creationId xmlns:p14="http://schemas.microsoft.com/office/powerpoint/2010/main" val="170322758"/>
      </p:ext>
    </p:extLst>
  </p:cSld>
  <p:clrMapOvr>
    <a:masterClrMapping/>
  </p:clrMapOvr>
  <p:transition spd="slow" advTm="39253">
    <p:wipe dir="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348CA7-82FF-431D-B47D-03BEBDC093A3}"/>
              </a:ext>
            </a:extLst>
          </p:cNvPr>
          <p:cNvSpPr/>
          <p:nvPr/>
        </p:nvSpPr>
        <p:spPr>
          <a:xfrm>
            <a:off x="550862" y="1107710"/>
            <a:ext cx="9824285" cy="4784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New Engineering Contract (4</a:t>
            </a:r>
            <a:r>
              <a:rPr lang="en-GB" sz="2000" baseline="30000" dirty="0">
                <a:solidFill>
                  <a:srgbClr val="002060"/>
                </a:solidFill>
                <a:latin typeface="Arial" panose="020B0604020202020204" pitchFamily="34" charset="0"/>
                <a:cs typeface="Arial" panose="020B0604020202020204" pitchFamily="34" charset="0"/>
              </a:rPr>
              <a:t>th</a:t>
            </a:r>
            <a:r>
              <a:rPr lang="en-GB" sz="2000" dirty="0">
                <a:solidFill>
                  <a:srgbClr val="002060"/>
                </a:solidFill>
                <a:latin typeface="Arial" panose="020B0604020202020204" pitchFamily="34" charset="0"/>
                <a:cs typeface="Arial" panose="020B0604020202020204" pitchFamily="34" charset="0"/>
              </a:rPr>
              <a:t> edition) (NEC4): suite of contracts published by the ICE which includes:</a:t>
            </a:r>
          </a:p>
          <a:p>
            <a:pPr marL="800100" lvl="1"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ECC: Engineering and Construction Contract,</a:t>
            </a:r>
          </a:p>
          <a:p>
            <a:pPr marL="800100" lvl="1"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ECSC: Engineering and Construction Short Contract, </a:t>
            </a:r>
          </a:p>
          <a:p>
            <a:pPr marL="800100" lvl="1"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PSC: Professional Service Contract,</a:t>
            </a:r>
          </a:p>
          <a:p>
            <a:pPr marL="800100" lvl="1"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PSSC: Professional Service Short Contract,</a:t>
            </a:r>
          </a:p>
          <a:p>
            <a:pPr marL="800100" lvl="1"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TSC: Term Service Contract,</a:t>
            </a:r>
          </a:p>
          <a:p>
            <a:pPr marL="800100" lvl="1"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TSSC: Term Service Short Contract,</a:t>
            </a:r>
          </a:p>
          <a:p>
            <a:pPr marL="800100" lvl="1"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FC: Framework Contract,</a:t>
            </a:r>
          </a:p>
          <a:p>
            <a:pPr marL="800100" lvl="1"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SC: Supply Contract, and</a:t>
            </a:r>
          </a:p>
          <a:p>
            <a:pPr marL="800100" lvl="1"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other contracts within the NEC4 suite are rarely used by National Highways.</a:t>
            </a: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4A4A4A"/>
              </a:solidFill>
              <a:latin typeface="Arial" panose="020B0604020202020204" pitchFamily="34" charset="0"/>
              <a:cs typeface="Arial" panose="020B0604020202020204" pitchFamily="34" charset="0"/>
            </a:endParaRPr>
          </a:p>
          <a:p>
            <a:pPr marL="342900" indent="-342900">
              <a:spcBef>
                <a:spcPts val="600"/>
              </a:spcBef>
              <a:spcAft>
                <a:spcPts val="1200"/>
              </a:spcAft>
              <a:buFont typeface="Wingdings" panose="05000000000000000000" pitchFamily="2" charset="2"/>
              <a:buChar char="§"/>
            </a:pPr>
            <a:endParaRPr lang="en-GB" sz="2000" dirty="0">
              <a:solidFill>
                <a:srgbClr val="002060"/>
              </a:solidFill>
              <a:latin typeface="Arial"/>
              <a:cs typeface="Arial"/>
            </a:endParaRPr>
          </a:p>
          <a:p>
            <a:pPr marL="342900" indent="-342900">
              <a:spcBef>
                <a:spcPts val="600"/>
              </a:spcBef>
              <a:spcAft>
                <a:spcPts val="1200"/>
              </a:spcAft>
              <a:buFont typeface="Wingdings" panose="05000000000000000000" pitchFamily="2" charset="2"/>
              <a:buChar char="§"/>
            </a:pPr>
            <a:endParaRPr lang="en-GB" sz="2000" dirty="0">
              <a:solidFill>
                <a:srgbClr val="002060"/>
              </a:solidFill>
              <a:latin typeface="Arial"/>
              <a:cs typeface="Arial"/>
            </a:endParaRPr>
          </a:p>
        </p:txBody>
      </p:sp>
      <p:sp>
        <p:nvSpPr>
          <p:cNvPr id="17" name="Title 1">
            <a:extLst>
              <a:ext uri="{FF2B5EF4-FFF2-40B4-BE49-F238E27FC236}">
                <a16:creationId xmlns:a16="http://schemas.microsoft.com/office/drawing/2014/main" id="{82346B97-026F-4924-A212-0EC0190E1748}"/>
              </a:ext>
            </a:extLst>
          </p:cNvPr>
          <p:cNvSpPr txBox="1">
            <a:spLocks/>
          </p:cNvSpPr>
          <p:nvPr/>
        </p:nvSpPr>
        <p:spPr>
          <a:xfrm>
            <a:off x="550863" y="165328"/>
            <a:ext cx="11090275" cy="942382"/>
          </a:xfrm>
          <a:prstGeom prst="rect">
            <a:avLst/>
          </a:prstGeom>
        </p:spPr>
        <p:txBody>
          <a:bodyPr lIns="91440" tIns="45720" rIns="91440" bIns="45720" anchor="ctr">
            <a:normAutofit/>
          </a:bodyPr>
          <a:lstStyle>
            <a:lvl1pPr algn="l" defTabSz="914354" rtl="0" eaLnBrk="1" latinLnBrk="0" hangingPunct="1">
              <a:lnSpc>
                <a:spcPct val="90000"/>
              </a:lnSpc>
              <a:spcBef>
                <a:spcPct val="0"/>
              </a:spcBef>
              <a:buNone/>
              <a:defRPr sz="3200" b="1" kern="1200">
                <a:solidFill>
                  <a:srgbClr val="002E5F"/>
                </a:solidFill>
                <a:latin typeface="Arial" panose="020B0604020202020204" pitchFamily="34" charset="0"/>
                <a:ea typeface="+mj-ea"/>
                <a:cs typeface="Arial" panose="020B0604020202020204" pitchFamily="34" charset="0"/>
              </a:defRPr>
            </a:lvl1pPr>
          </a:lstStyle>
          <a:p>
            <a:r>
              <a:rPr lang="en-GB" dirty="0">
                <a:latin typeface="Arial"/>
                <a:cs typeface="Arial"/>
              </a:rPr>
              <a:t>Glossary of terms</a:t>
            </a:r>
          </a:p>
        </p:txBody>
      </p:sp>
    </p:spTree>
    <p:extLst>
      <p:ext uri="{BB962C8B-B14F-4D97-AF65-F5344CB8AC3E}">
        <p14:creationId xmlns:p14="http://schemas.microsoft.com/office/powerpoint/2010/main" val="4163588414"/>
      </p:ext>
    </p:extLst>
  </p:cSld>
  <p:clrMapOvr>
    <a:masterClrMapping/>
  </p:clrMapOvr>
  <p:transition spd="slow">
    <p:wipe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348CA7-82FF-431D-B47D-03BEBDC093A3}"/>
              </a:ext>
            </a:extLst>
          </p:cNvPr>
          <p:cNvSpPr/>
          <p:nvPr/>
        </p:nvSpPr>
        <p:spPr>
          <a:xfrm>
            <a:off x="746395" y="1284468"/>
            <a:ext cx="9824285" cy="4784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Package Order: used on some Framework Contracts to describe a group of work/task orders awarded to the same </a:t>
            </a:r>
            <a:r>
              <a:rPr lang="en-GB" sz="2000" i="1" dirty="0">
                <a:solidFill>
                  <a:srgbClr val="002060"/>
                </a:solidFill>
                <a:latin typeface="Arial" panose="020B0604020202020204" pitchFamily="34" charset="0"/>
                <a:cs typeface="Arial" panose="020B0604020202020204" pitchFamily="34" charset="0"/>
              </a:rPr>
              <a:t>Supplier.</a:t>
            </a: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Procurement Delivery Group (PDG): National Highways group which steers the development of the Commercial and Procurement Strategy (CPS). </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Procurement Division (PD): team within National Highways.</a:t>
            </a:r>
            <a:endParaRPr lang="en-GB" sz="2000" dirty="0">
              <a:solidFill>
                <a:srgbClr val="002060"/>
              </a:solidFill>
              <a:highlight>
                <a:srgbClr val="FFFF00"/>
              </a:highlight>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Project Control Framework (PCF): method for managing and delivering Major Projects within National Highways. “</a:t>
            </a:r>
            <a:r>
              <a:rPr lang="en-GB" sz="2000" dirty="0">
                <a:solidFill>
                  <a:srgbClr val="FF0000"/>
                </a:solidFill>
                <a:latin typeface="Arial" panose="020B0604020202020204" pitchFamily="34" charset="0"/>
                <a:cs typeface="Arial" panose="020B0604020202020204" pitchFamily="34" charset="0"/>
              </a:rPr>
              <a:t>Red</a:t>
            </a:r>
            <a:r>
              <a:rPr lang="en-GB" sz="2000" dirty="0">
                <a:solidFill>
                  <a:srgbClr val="002060"/>
                </a:solidFill>
                <a:latin typeface="Arial" panose="020B0604020202020204" pitchFamily="34" charset="0"/>
                <a:cs typeface="Arial" panose="020B0604020202020204" pitchFamily="34" charset="0"/>
              </a:rPr>
              <a:t>” text: text in the model contract documents which may be altered by the Compiler. Safety Engineering and Standards Directorate (SES): directorate within National Highways.</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Selection Questionnaire (SQ): questionnaire used during tender.</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Small and Medium-sized Enterprises (SMEs): small and medium sized suppliers to National Highways.</a:t>
            </a: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highlight>
                <a:srgbClr val="FFFF00"/>
              </a:highlight>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highlight>
                <a:srgbClr val="FFFF00"/>
              </a:highlight>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a:spcBef>
                <a:spcPts val="600"/>
              </a:spcBef>
              <a:spcAft>
                <a:spcPts val="1200"/>
              </a:spcAft>
              <a:buClr>
                <a:srgbClr val="008BCB"/>
              </a:buCl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highlight>
                <a:srgbClr val="FFFF00"/>
              </a:highlight>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4A4A4A"/>
              </a:solidFill>
              <a:latin typeface="Arial" panose="020B0604020202020204" pitchFamily="34" charset="0"/>
              <a:cs typeface="Arial" panose="020B0604020202020204" pitchFamily="34" charset="0"/>
            </a:endParaRPr>
          </a:p>
          <a:p>
            <a:pPr marL="342900" indent="-342900">
              <a:spcBef>
                <a:spcPts val="600"/>
              </a:spcBef>
              <a:spcAft>
                <a:spcPts val="1200"/>
              </a:spcAft>
              <a:buFont typeface="Wingdings" panose="05000000000000000000" pitchFamily="2" charset="2"/>
              <a:buChar char="§"/>
            </a:pPr>
            <a:endParaRPr lang="en-GB" sz="2000" dirty="0">
              <a:solidFill>
                <a:srgbClr val="002060"/>
              </a:solidFill>
              <a:latin typeface="Arial"/>
              <a:cs typeface="Arial"/>
            </a:endParaRPr>
          </a:p>
          <a:p>
            <a:pPr marL="342900" indent="-342900">
              <a:spcBef>
                <a:spcPts val="600"/>
              </a:spcBef>
              <a:spcAft>
                <a:spcPts val="1200"/>
              </a:spcAft>
              <a:buFont typeface="Wingdings" panose="05000000000000000000" pitchFamily="2" charset="2"/>
              <a:buChar char="§"/>
            </a:pPr>
            <a:endParaRPr lang="en-GB" sz="2000" dirty="0">
              <a:solidFill>
                <a:srgbClr val="002060"/>
              </a:solidFill>
              <a:latin typeface="Arial"/>
              <a:cs typeface="Arial"/>
            </a:endParaRPr>
          </a:p>
        </p:txBody>
      </p:sp>
      <p:sp>
        <p:nvSpPr>
          <p:cNvPr id="17" name="Title 1">
            <a:extLst>
              <a:ext uri="{FF2B5EF4-FFF2-40B4-BE49-F238E27FC236}">
                <a16:creationId xmlns:a16="http://schemas.microsoft.com/office/drawing/2014/main" id="{82346B97-026F-4924-A212-0EC0190E1748}"/>
              </a:ext>
            </a:extLst>
          </p:cNvPr>
          <p:cNvSpPr txBox="1">
            <a:spLocks/>
          </p:cNvSpPr>
          <p:nvPr/>
        </p:nvSpPr>
        <p:spPr>
          <a:xfrm>
            <a:off x="550863" y="165328"/>
            <a:ext cx="11090275" cy="942382"/>
          </a:xfrm>
          <a:prstGeom prst="rect">
            <a:avLst/>
          </a:prstGeom>
        </p:spPr>
        <p:txBody>
          <a:bodyPr lIns="91440" tIns="45720" rIns="91440" bIns="45720" anchor="ctr">
            <a:normAutofit/>
          </a:bodyPr>
          <a:lstStyle>
            <a:lvl1pPr algn="l" defTabSz="914354" rtl="0" eaLnBrk="1" latinLnBrk="0" hangingPunct="1">
              <a:lnSpc>
                <a:spcPct val="90000"/>
              </a:lnSpc>
              <a:spcBef>
                <a:spcPct val="0"/>
              </a:spcBef>
              <a:buNone/>
              <a:defRPr sz="3200" b="1" kern="1200">
                <a:solidFill>
                  <a:srgbClr val="002E5F"/>
                </a:solidFill>
                <a:latin typeface="Arial" panose="020B0604020202020204" pitchFamily="34" charset="0"/>
                <a:ea typeface="+mj-ea"/>
                <a:cs typeface="Arial" panose="020B0604020202020204" pitchFamily="34" charset="0"/>
              </a:defRPr>
            </a:lvl1pPr>
          </a:lstStyle>
          <a:p>
            <a:r>
              <a:rPr lang="en-GB" dirty="0">
                <a:latin typeface="Arial"/>
                <a:cs typeface="Arial"/>
              </a:rPr>
              <a:t>Glossary of terms</a:t>
            </a:r>
          </a:p>
        </p:txBody>
      </p:sp>
    </p:spTree>
    <p:extLst>
      <p:ext uri="{BB962C8B-B14F-4D97-AF65-F5344CB8AC3E}">
        <p14:creationId xmlns:p14="http://schemas.microsoft.com/office/powerpoint/2010/main" val="3764526017"/>
      </p:ext>
    </p:extLst>
  </p:cSld>
  <p:clrMapOvr>
    <a:masterClrMapping/>
  </p:clrMapOvr>
  <p:transition spd="slow">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348CA7-82FF-431D-B47D-03BEBDC093A3}"/>
              </a:ext>
            </a:extLst>
          </p:cNvPr>
          <p:cNvSpPr/>
          <p:nvPr/>
        </p:nvSpPr>
        <p:spPr>
          <a:xfrm>
            <a:off x="746395" y="1284468"/>
            <a:ext cx="9824285" cy="4784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Strategic Road Network (SRN): highway network managed by National Highways.</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Subject matter advisors (SMA): advisors from within National Highways with an expertise in defined areas e.g. pavements, carbon, sustainability etc.</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Task Order: used in some Framework Contracts to define a piece of work awarded to the </a:t>
            </a:r>
            <a:r>
              <a:rPr lang="en-GB" sz="2000" i="1" dirty="0">
                <a:solidFill>
                  <a:srgbClr val="002060"/>
                </a:solidFill>
                <a:latin typeface="Arial" panose="020B0604020202020204" pitchFamily="34" charset="0"/>
                <a:cs typeface="Arial" panose="020B0604020202020204" pitchFamily="34" charset="0"/>
              </a:rPr>
              <a:t>Contractor</a:t>
            </a:r>
            <a:r>
              <a:rPr lang="en-GB" sz="2000" dirty="0">
                <a:solidFill>
                  <a:srgbClr val="002060"/>
                </a:solidFill>
                <a:latin typeface="Arial" panose="020B0604020202020204" pitchFamily="34" charset="0"/>
                <a:cs typeface="Arial" panose="020B0604020202020204" pitchFamily="34" charset="0"/>
              </a:rPr>
              <a:t> e.g. undertake a survey or design a new junction.</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Tender commitments: written commitments made by tenderers which are incorporated into the contract and monitored and assessed during the contract period.</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Time Charge Order: used in some Framework Contracts to instruct a Supplier to work on a project. Often used where a Scope of works cannot be well defined e.g. Early Contractor Involvement (ECI).</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Tribunal: form of dispute resolution (e.g. arbitration or adjudication). </a:t>
            </a:r>
            <a:endParaRPr lang="en-GB" sz="2000" dirty="0">
              <a:solidFill>
                <a:srgbClr val="002060"/>
              </a:solidFill>
              <a:highlight>
                <a:srgbClr val="FFFF00"/>
              </a:highlight>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highlight>
                <a:srgbClr val="FFFF00"/>
              </a:highlight>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highlight>
                <a:srgbClr val="FFFF00"/>
              </a:highlight>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a:spcBef>
                <a:spcPts val="600"/>
              </a:spcBef>
              <a:spcAft>
                <a:spcPts val="1200"/>
              </a:spcAft>
              <a:buClr>
                <a:srgbClr val="008BCB"/>
              </a:buCl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highlight>
                <a:srgbClr val="FFFF00"/>
              </a:highlight>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4A4A4A"/>
              </a:solidFill>
              <a:latin typeface="Arial" panose="020B0604020202020204" pitchFamily="34" charset="0"/>
              <a:cs typeface="Arial" panose="020B0604020202020204" pitchFamily="34" charset="0"/>
            </a:endParaRPr>
          </a:p>
          <a:p>
            <a:pPr marL="342900" indent="-342900">
              <a:spcBef>
                <a:spcPts val="600"/>
              </a:spcBef>
              <a:spcAft>
                <a:spcPts val="1200"/>
              </a:spcAft>
              <a:buFont typeface="Wingdings" panose="05000000000000000000" pitchFamily="2" charset="2"/>
              <a:buChar char="§"/>
            </a:pPr>
            <a:endParaRPr lang="en-GB" sz="2000" dirty="0">
              <a:solidFill>
                <a:srgbClr val="002060"/>
              </a:solidFill>
              <a:latin typeface="Arial"/>
              <a:cs typeface="Arial"/>
            </a:endParaRPr>
          </a:p>
          <a:p>
            <a:pPr marL="342900" indent="-342900">
              <a:spcBef>
                <a:spcPts val="600"/>
              </a:spcBef>
              <a:spcAft>
                <a:spcPts val="1200"/>
              </a:spcAft>
              <a:buFont typeface="Wingdings" panose="05000000000000000000" pitchFamily="2" charset="2"/>
              <a:buChar char="§"/>
            </a:pPr>
            <a:endParaRPr lang="en-GB" sz="2000" dirty="0">
              <a:solidFill>
                <a:srgbClr val="002060"/>
              </a:solidFill>
              <a:latin typeface="Arial"/>
              <a:cs typeface="Arial"/>
            </a:endParaRPr>
          </a:p>
        </p:txBody>
      </p:sp>
      <p:sp>
        <p:nvSpPr>
          <p:cNvPr id="17" name="Title 1">
            <a:extLst>
              <a:ext uri="{FF2B5EF4-FFF2-40B4-BE49-F238E27FC236}">
                <a16:creationId xmlns:a16="http://schemas.microsoft.com/office/drawing/2014/main" id="{82346B97-026F-4924-A212-0EC0190E1748}"/>
              </a:ext>
            </a:extLst>
          </p:cNvPr>
          <p:cNvSpPr txBox="1">
            <a:spLocks/>
          </p:cNvSpPr>
          <p:nvPr/>
        </p:nvSpPr>
        <p:spPr>
          <a:xfrm>
            <a:off x="550863" y="165328"/>
            <a:ext cx="11090275" cy="942382"/>
          </a:xfrm>
          <a:prstGeom prst="rect">
            <a:avLst/>
          </a:prstGeom>
        </p:spPr>
        <p:txBody>
          <a:bodyPr lIns="91440" tIns="45720" rIns="91440" bIns="45720" anchor="ctr">
            <a:normAutofit/>
          </a:bodyPr>
          <a:lstStyle>
            <a:lvl1pPr algn="l" defTabSz="914354" rtl="0" eaLnBrk="1" latinLnBrk="0" hangingPunct="1">
              <a:lnSpc>
                <a:spcPct val="90000"/>
              </a:lnSpc>
              <a:spcBef>
                <a:spcPct val="0"/>
              </a:spcBef>
              <a:buNone/>
              <a:defRPr sz="3200" b="1" kern="1200">
                <a:solidFill>
                  <a:srgbClr val="002E5F"/>
                </a:solidFill>
                <a:latin typeface="Arial" panose="020B0604020202020204" pitchFamily="34" charset="0"/>
                <a:ea typeface="+mj-ea"/>
                <a:cs typeface="Arial" panose="020B0604020202020204" pitchFamily="34" charset="0"/>
              </a:defRPr>
            </a:lvl1pPr>
          </a:lstStyle>
          <a:p>
            <a:r>
              <a:rPr lang="en-GB" dirty="0">
                <a:latin typeface="Arial"/>
                <a:cs typeface="Arial"/>
              </a:rPr>
              <a:t>Glossary of terms</a:t>
            </a:r>
          </a:p>
        </p:txBody>
      </p:sp>
    </p:spTree>
    <p:extLst>
      <p:ext uri="{BB962C8B-B14F-4D97-AF65-F5344CB8AC3E}">
        <p14:creationId xmlns:p14="http://schemas.microsoft.com/office/powerpoint/2010/main" val="877660907"/>
      </p:ext>
    </p:extLst>
  </p:cSld>
  <p:clrMapOvr>
    <a:masterClrMapping/>
  </p:clrMapOvr>
  <p:transition spd="slow">
    <p:wipe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348CA7-82FF-431D-B47D-03BEBDC093A3}"/>
              </a:ext>
            </a:extLst>
          </p:cNvPr>
          <p:cNvSpPr/>
          <p:nvPr/>
        </p:nvSpPr>
        <p:spPr>
          <a:xfrm>
            <a:off x="746395" y="1284468"/>
            <a:ext cx="9824285" cy="4784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Work Order: used in some Framework Contracts to define a piece of work awarded to the </a:t>
            </a:r>
            <a:r>
              <a:rPr lang="en-GB" sz="2000" i="1" dirty="0">
                <a:solidFill>
                  <a:srgbClr val="002060"/>
                </a:solidFill>
                <a:latin typeface="Arial" panose="020B0604020202020204" pitchFamily="34" charset="0"/>
                <a:cs typeface="Arial" panose="020B0604020202020204" pitchFamily="34" charset="0"/>
              </a:rPr>
              <a:t>Contractor. </a:t>
            </a:r>
            <a:r>
              <a:rPr lang="en-GB" sz="2000" dirty="0">
                <a:solidFill>
                  <a:srgbClr val="002060"/>
                </a:solidFill>
                <a:latin typeface="Arial" panose="020B0604020202020204" pitchFamily="34" charset="0"/>
                <a:cs typeface="Arial" panose="020B0604020202020204" pitchFamily="34" charset="0"/>
              </a:rPr>
              <a:t>E.g. undertake a survey or design a new junction.</a:t>
            </a:r>
          </a:p>
          <a:p>
            <a:pPr marL="342900" indent="-342900">
              <a:spcBef>
                <a:spcPts val="600"/>
              </a:spcBef>
              <a:spcAft>
                <a:spcPts val="1200"/>
              </a:spcAft>
              <a:buClr>
                <a:srgbClr val="008BCB"/>
              </a:buClr>
              <a:buFont typeface="Wingdings" panose="05000000000000000000" pitchFamily="2" charset="2"/>
              <a:buChar char="§"/>
            </a:pPr>
            <a:r>
              <a:rPr lang="en-GB" sz="2000" dirty="0">
                <a:solidFill>
                  <a:srgbClr val="002060"/>
                </a:solidFill>
                <a:latin typeface="Arial" panose="020B0604020202020204" pitchFamily="34" charset="0"/>
                <a:cs typeface="Arial" panose="020B0604020202020204" pitchFamily="34" charset="0"/>
              </a:rPr>
              <a:t>Z Clauses: clauses written by the Client which add to, remove, replace or amend existing NEC contract clauses. </a:t>
            </a: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highlight>
                <a:srgbClr val="FFFF00"/>
              </a:highlight>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highlight>
                <a:srgbClr val="FFFF00"/>
              </a:highlight>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a:spcBef>
                <a:spcPts val="600"/>
              </a:spcBef>
              <a:spcAft>
                <a:spcPts val="1200"/>
              </a:spcAft>
              <a:buClr>
                <a:srgbClr val="008BCB"/>
              </a:buCl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highlight>
                <a:srgbClr val="FFFF00"/>
              </a:highlight>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002060"/>
              </a:solidFill>
              <a:latin typeface="Arial" panose="020B0604020202020204" pitchFamily="34" charset="0"/>
              <a:cs typeface="Arial" panose="020B0604020202020204" pitchFamily="34" charset="0"/>
            </a:endParaRPr>
          </a:p>
          <a:p>
            <a:pPr marL="342900" indent="-342900">
              <a:spcBef>
                <a:spcPts val="600"/>
              </a:spcBef>
              <a:spcAft>
                <a:spcPts val="1200"/>
              </a:spcAft>
              <a:buClr>
                <a:srgbClr val="008BCB"/>
              </a:buClr>
              <a:buFont typeface="Wingdings" panose="05000000000000000000" pitchFamily="2" charset="2"/>
              <a:buChar char="§"/>
            </a:pPr>
            <a:endParaRPr lang="en-GB" sz="2000" dirty="0">
              <a:solidFill>
                <a:srgbClr val="4A4A4A"/>
              </a:solidFill>
              <a:latin typeface="Arial" panose="020B0604020202020204" pitchFamily="34" charset="0"/>
              <a:cs typeface="Arial" panose="020B0604020202020204" pitchFamily="34" charset="0"/>
            </a:endParaRPr>
          </a:p>
          <a:p>
            <a:pPr marL="342900" indent="-342900">
              <a:spcBef>
                <a:spcPts val="600"/>
              </a:spcBef>
              <a:spcAft>
                <a:spcPts val="1200"/>
              </a:spcAft>
              <a:buFont typeface="Wingdings" panose="05000000000000000000" pitchFamily="2" charset="2"/>
              <a:buChar char="§"/>
            </a:pPr>
            <a:endParaRPr lang="en-GB" sz="2000" dirty="0">
              <a:solidFill>
                <a:srgbClr val="002060"/>
              </a:solidFill>
              <a:latin typeface="Arial"/>
              <a:cs typeface="Arial"/>
            </a:endParaRPr>
          </a:p>
          <a:p>
            <a:pPr marL="342900" indent="-342900">
              <a:spcBef>
                <a:spcPts val="600"/>
              </a:spcBef>
              <a:spcAft>
                <a:spcPts val="1200"/>
              </a:spcAft>
              <a:buFont typeface="Wingdings" panose="05000000000000000000" pitchFamily="2" charset="2"/>
              <a:buChar char="§"/>
            </a:pPr>
            <a:endParaRPr lang="en-GB" sz="2000" dirty="0">
              <a:solidFill>
                <a:srgbClr val="002060"/>
              </a:solidFill>
              <a:latin typeface="Arial"/>
              <a:cs typeface="Arial"/>
            </a:endParaRPr>
          </a:p>
        </p:txBody>
      </p:sp>
      <p:sp>
        <p:nvSpPr>
          <p:cNvPr id="17" name="Title 1">
            <a:extLst>
              <a:ext uri="{FF2B5EF4-FFF2-40B4-BE49-F238E27FC236}">
                <a16:creationId xmlns:a16="http://schemas.microsoft.com/office/drawing/2014/main" id="{82346B97-026F-4924-A212-0EC0190E1748}"/>
              </a:ext>
            </a:extLst>
          </p:cNvPr>
          <p:cNvSpPr txBox="1">
            <a:spLocks/>
          </p:cNvSpPr>
          <p:nvPr/>
        </p:nvSpPr>
        <p:spPr>
          <a:xfrm>
            <a:off x="550863" y="165328"/>
            <a:ext cx="11090275" cy="942382"/>
          </a:xfrm>
          <a:prstGeom prst="rect">
            <a:avLst/>
          </a:prstGeom>
        </p:spPr>
        <p:txBody>
          <a:bodyPr lIns="91440" tIns="45720" rIns="91440" bIns="45720" anchor="ctr">
            <a:normAutofit/>
          </a:bodyPr>
          <a:lstStyle>
            <a:lvl1pPr algn="l" defTabSz="914354" rtl="0" eaLnBrk="1" latinLnBrk="0" hangingPunct="1">
              <a:lnSpc>
                <a:spcPct val="90000"/>
              </a:lnSpc>
              <a:spcBef>
                <a:spcPct val="0"/>
              </a:spcBef>
              <a:buNone/>
              <a:defRPr sz="3200" b="1" kern="1200">
                <a:solidFill>
                  <a:srgbClr val="002E5F"/>
                </a:solidFill>
                <a:latin typeface="Arial" panose="020B0604020202020204" pitchFamily="34" charset="0"/>
                <a:ea typeface="+mj-ea"/>
                <a:cs typeface="Arial" panose="020B0604020202020204" pitchFamily="34" charset="0"/>
              </a:defRPr>
            </a:lvl1pPr>
          </a:lstStyle>
          <a:p>
            <a:r>
              <a:rPr lang="en-GB" dirty="0">
                <a:latin typeface="Arial"/>
                <a:cs typeface="Arial"/>
              </a:rPr>
              <a:t>Glossary of terms</a:t>
            </a:r>
          </a:p>
        </p:txBody>
      </p:sp>
    </p:spTree>
    <p:extLst>
      <p:ext uri="{BB962C8B-B14F-4D97-AF65-F5344CB8AC3E}">
        <p14:creationId xmlns:p14="http://schemas.microsoft.com/office/powerpoint/2010/main" val="1205528953"/>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627FB-C508-4B79-A6C5-FE4F8F24F66B}"/>
              </a:ext>
            </a:extLst>
          </p:cNvPr>
          <p:cNvSpPr>
            <a:spLocks noGrp="1"/>
          </p:cNvSpPr>
          <p:nvPr>
            <p:ph type="title"/>
          </p:nvPr>
        </p:nvSpPr>
        <p:spPr/>
        <p:txBody>
          <a:bodyPr>
            <a:normAutofit/>
          </a:bodyPr>
          <a:lstStyle/>
          <a:p>
            <a:r>
              <a:rPr lang="en-GB" dirty="0"/>
              <a:t>Contract Development &amp; Assurance</a:t>
            </a:r>
          </a:p>
        </p:txBody>
      </p:sp>
      <p:sp>
        <p:nvSpPr>
          <p:cNvPr id="3" name="Content Placeholder 2">
            <a:extLst>
              <a:ext uri="{FF2B5EF4-FFF2-40B4-BE49-F238E27FC236}">
                <a16:creationId xmlns:a16="http://schemas.microsoft.com/office/drawing/2014/main" id="{5878BA3C-B9C2-422A-9A54-1061151592C6}"/>
              </a:ext>
            </a:extLst>
          </p:cNvPr>
          <p:cNvSpPr>
            <a:spLocks noGrp="1"/>
          </p:cNvSpPr>
          <p:nvPr>
            <p:ph idx="1"/>
          </p:nvPr>
        </p:nvSpPr>
        <p:spPr>
          <a:xfrm>
            <a:off x="550862" y="1449388"/>
            <a:ext cx="11090275" cy="4500562"/>
          </a:xfrm>
        </p:spPr>
        <p:txBody>
          <a:bodyPr>
            <a:noAutofit/>
          </a:bodyPr>
          <a:lstStyle/>
          <a:p>
            <a:r>
              <a:rPr lang="en-GB" sz="2000" dirty="0">
                <a:solidFill>
                  <a:srgbClr val="002060"/>
                </a:solidFill>
              </a:rPr>
              <a:t>CD&amp;A work collaboratively to draft contract documents to deliver the priorities of National Highways and the wider Government agenda. </a:t>
            </a:r>
          </a:p>
          <a:p>
            <a:r>
              <a:rPr lang="en-GB" sz="2000" dirty="0">
                <a:solidFill>
                  <a:srgbClr val="002060"/>
                </a:solidFill>
              </a:rPr>
              <a:t>CD&amp;A work to:</a:t>
            </a:r>
          </a:p>
          <a:p>
            <a:pPr lvl="1"/>
            <a:r>
              <a:rPr lang="en-GB" dirty="0">
                <a:solidFill>
                  <a:srgbClr val="002060"/>
                </a:solidFill>
              </a:rPr>
              <a:t>Identify and define the contractual mechanisms to fulfil the business need including incorporating lessons learnt and best practice from previous procurements,</a:t>
            </a:r>
          </a:p>
          <a:p>
            <a:pPr lvl="1"/>
            <a:r>
              <a:rPr lang="en-GB" dirty="0">
                <a:solidFill>
                  <a:srgbClr val="002060"/>
                </a:solidFill>
              </a:rPr>
              <a:t>Establish and maintain a base-set of model contracts that help to standardise and provide uniformity across National Highways procurements,</a:t>
            </a:r>
          </a:p>
          <a:p>
            <a:pPr lvl="1"/>
            <a:r>
              <a:rPr lang="en-GB" dirty="0">
                <a:solidFill>
                  <a:srgbClr val="002060"/>
                </a:solidFill>
              </a:rPr>
              <a:t>Provide guidance, awareness, support and training to stakeholders on the contractual requirements throughout the contract cycle, and</a:t>
            </a:r>
          </a:p>
          <a:p>
            <a:pPr lvl="1"/>
            <a:r>
              <a:rPr lang="en-GB" dirty="0">
                <a:solidFill>
                  <a:srgbClr val="002060"/>
                </a:solidFill>
              </a:rPr>
              <a:t>Provide assured, commercially robust and legally compliant documents to fulfil National Highways needs.</a:t>
            </a:r>
          </a:p>
          <a:p>
            <a:r>
              <a:rPr lang="en-GB" sz="2000" dirty="0">
                <a:solidFill>
                  <a:srgbClr val="002060"/>
                </a:solidFill>
              </a:rPr>
              <a:t>CD&amp;A own and maintain the model contract documents, these are </a:t>
            </a:r>
            <a:r>
              <a:rPr lang="en-GB" sz="2000" i="1" dirty="0">
                <a:solidFill>
                  <a:srgbClr val="002060"/>
                </a:solidFill>
              </a:rPr>
              <a:t>conditions of contract </a:t>
            </a:r>
            <a:r>
              <a:rPr lang="en-GB" sz="2000" dirty="0">
                <a:solidFill>
                  <a:srgbClr val="002060"/>
                </a:solidFill>
              </a:rPr>
              <a:t>based on NEC4 which include National Highways corporate requirements. Project specific details are required to be added to the models before a contract is published. </a:t>
            </a:r>
          </a:p>
        </p:txBody>
      </p:sp>
    </p:spTree>
    <p:extLst>
      <p:ext uri="{BB962C8B-B14F-4D97-AF65-F5344CB8AC3E}">
        <p14:creationId xmlns:p14="http://schemas.microsoft.com/office/powerpoint/2010/main" val="2251481243"/>
      </p:ext>
    </p:extLst>
  </p:cSld>
  <p:clrMapOvr>
    <a:masterClrMapping/>
  </p:clrMapOvr>
  <p:transition spd="slow" advTm="47871">
    <p:wipe dir="r"/>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SLC 2018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ional Highways 16x9 Template.potx  -  Read-Only" id="{C38B3FA7-22E3-4603-95AD-CFA233C5F3D9}" vid="{B27AFEF7-D6F5-4CF7-B3C2-6C76104CFA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4014DE0E2FA040BBF8E3D123C67FCE" ma:contentTypeVersion="18" ma:contentTypeDescription="Create a new document." ma:contentTypeScope="" ma:versionID="7032ee493c8959de41b1fdc2fa0dfe9c">
  <xsd:schema xmlns:xsd="http://www.w3.org/2001/XMLSchema" xmlns:xs="http://www.w3.org/2001/XMLSchema" xmlns:p="http://schemas.microsoft.com/office/2006/metadata/properties" xmlns:ns2="83993612-66fc-4b90-8746-394c2bad4a02" xmlns:ns3="5d85405a-4760-45f5-9383-fdc6011164e3" targetNamespace="http://schemas.microsoft.com/office/2006/metadata/properties" ma:root="true" ma:fieldsID="77900ee03eb271dc142db19388e0b67b" ns2:_="" ns3:_="">
    <xsd:import namespace="83993612-66fc-4b90-8746-394c2bad4a02"/>
    <xsd:import namespace="5d85405a-4760-45f5-9383-fdc6011164e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993612-66fc-4b90-8746-394c2bad4a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7996f2-a2ff-49ca-9f2d-4ada31e342f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85405a-4760-45f5-9383-fdc6011164e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6c91c54-b899-44e5-88cc-ad59a5696f09}" ma:internalName="TaxCatchAll" ma:showField="CatchAllData" ma:web="5d85405a-4760-45f5-9383-fdc6011164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3993612-66fc-4b90-8746-394c2bad4a02">
      <Terms xmlns="http://schemas.microsoft.com/office/infopath/2007/PartnerControls"/>
    </lcf76f155ced4ddcb4097134ff3c332f>
    <TaxCatchAll xmlns="5d85405a-4760-45f5-9383-fdc6011164e3" xsi:nil="true"/>
  </documentManagement>
</p:properties>
</file>

<file path=customXml/itemProps1.xml><?xml version="1.0" encoding="utf-8"?>
<ds:datastoreItem xmlns:ds="http://schemas.openxmlformats.org/officeDocument/2006/customXml" ds:itemID="{D9A9CF7F-1A4D-41DF-A4DE-4BC82B7F4ECE}">
  <ds:schemaRefs>
    <ds:schemaRef ds:uri="http://schemas.microsoft.com/sharepoint/v3/contenttype/forms"/>
  </ds:schemaRefs>
</ds:datastoreItem>
</file>

<file path=customXml/itemProps2.xml><?xml version="1.0" encoding="utf-8"?>
<ds:datastoreItem xmlns:ds="http://schemas.openxmlformats.org/officeDocument/2006/customXml" ds:itemID="{B6AB35C9-F777-4CF5-A1BB-52CCC46A00B4}"/>
</file>

<file path=customXml/itemProps3.xml><?xml version="1.0" encoding="utf-8"?>
<ds:datastoreItem xmlns:ds="http://schemas.openxmlformats.org/officeDocument/2006/customXml" ds:itemID="{850EA8A3-DC41-4186-956D-C2B89C762636}">
  <ds:schemaRefs>
    <ds:schemaRef ds:uri="http://schemas.microsoft.com/office/2006/metadata/properties"/>
    <ds:schemaRef ds:uri="http://purl.org/dc/dcmitype/"/>
    <ds:schemaRef ds:uri="http://purl.org/dc/terms/"/>
    <ds:schemaRef ds:uri="http://schemas.microsoft.com/office/infopath/2007/PartnerControls"/>
    <ds:schemaRef ds:uri="http://schemas.microsoft.com/office/2006/documentManagement/types"/>
    <ds:schemaRef ds:uri="819f3120-e2c0-414d-8052-d4c7b5bc6147"/>
    <ds:schemaRef ds:uri="http://purl.org/dc/elements/1.1/"/>
    <ds:schemaRef ds:uri="http://schemas.openxmlformats.org/package/2006/metadata/core-properties"/>
    <ds:schemaRef ds:uri="6c6fd6c8-192a-46ce-8d1d-6c9d3494fa12"/>
    <ds:schemaRef ds:uri="http://www.w3.org/XML/1998/namespace"/>
  </ds:schemaRefs>
</ds:datastoreItem>
</file>

<file path=docMetadata/LabelInfo.xml><?xml version="1.0" encoding="utf-8"?>
<clbl:labelList xmlns:clbl="http://schemas.microsoft.com/office/2020/mipLabelMetadata">
  <clbl:label id="{82fa3fd3-029b-403d-91b4-1dc930cb0e60}" enabled="1" method="Standard" siteId="{4ae48b41-0137-4599-8661-fc641fe77bea}" contentBits="0" removed="0"/>
</clbl:labelList>
</file>

<file path=docProps/app.xml><?xml version="1.0" encoding="utf-8"?>
<Properties xmlns="http://schemas.openxmlformats.org/officeDocument/2006/extended-properties" xmlns:vt="http://schemas.openxmlformats.org/officeDocument/2006/docPropsVTypes">
  <Template>Office Theme</Template>
  <TotalTime>9603</TotalTime>
  <Words>9469</Words>
  <Application>Microsoft Office PowerPoint</Application>
  <PresentationFormat>Widescreen</PresentationFormat>
  <Paragraphs>1284</Paragraphs>
  <Slides>83</Slides>
  <Notes>82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9" baseType="lpstr">
      <vt:lpstr>Arial</vt:lpstr>
      <vt:lpstr>Calibri</vt:lpstr>
      <vt:lpstr>Times New Roman</vt:lpstr>
      <vt:lpstr>Wingdings</vt:lpstr>
      <vt:lpstr>1_SLC 2018 template</vt:lpstr>
      <vt:lpstr>think-cell Slide</vt:lpstr>
      <vt:lpstr>Contracting with National Highways –  Guide A: Our Model Contracts  </vt:lpstr>
      <vt:lpstr>Awareness Guides</vt:lpstr>
      <vt:lpstr>Awareness Guide learning outcomes</vt:lpstr>
      <vt:lpstr>PowerPoint Presentation</vt:lpstr>
      <vt:lpstr>Who are Contract Development &amp; Assurance (CD&amp;A) and what do they do? </vt:lpstr>
      <vt:lpstr>Commercial Development Division</vt:lpstr>
      <vt:lpstr>Commercial Development Division</vt:lpstr>
      <vt:lpstr>Contract Development &amp; Assurance</vt:lpstr>
      <vt:lpstr>Contract Development &amp; Assurance</vt:lpstr>
      <vt:lpstr>Preparation of contracts</vt:lpstr>
      <vt:lpstr>NEC Contracts </vt:lpstr>
      <vt:lpstr>New Engineering Contract (NEC4)</vt:lpstr>
      <vt:lpstr>All NEC4 contracts are designed around the following principles:</vt:lpstr>
      <vt:lpstr>National Highways NEC4 model contract documents</vt:lpstr>
      <vt:lpstr>National Highways model contract documents supplement the NEC published contracts</vt:lpstr>
      <vt:lpstr>Long and short form of contract</vt:lpstr>
      <vt:lpstr>Long form of contract </vt:lpstr>
      <vt:lpstr>National Highways NEC4 model contracts - overview:</vt:lpstr>
      <vt:lpstr>National Highways NEC4 model contracts - overview:</vt:lpstr>
      <vt:lpstr>National Highways NEC4 model contracts - overview:</vt:lpstr>
      <vt:lpstr>National Highways NEC4 model contracts - overview:</vt:lpstr>
      <vt:lpstr>National Highways NEC4 model contracts - overview:</vt:lpstr>
      <vt:lpstr>Structure and Options in a NEC4 long form of contract </vt:lpstr>
      <vt:lpstr>National Highways NEC4 contract structure: ECC, PSC, TSC and SC</vt:lpstr>
      <vt:lpstr>Conditions of Contract - Introduction</vt:lpstr>
      <vt:lpstr>PowerPoint Presentation</vt:lpstr>
      <vt:lpstr>Selecting the Appropriate Main Option</vt:lpstr>
      <vt:lpstr>Selecting the Appropriate Main Option</vt:lpstr>
      <vt:lpstr>Selecting the Appropriate Main Option</vt:lpstr>
      <vt:lpstr>Examples of Secondary Optional X Clauses applicable to ECC, PSC,TSC and SC</vt:lpstr>
      <vt:lpstr>Examples of Secondary Optional X Clauses applicable to ECC, PSC, TSC and SC</vt:lpstr>
      <vt:lpstr>Examples of Secondary Optional X Clauses applicable to ECC, PSC, TSC and SC</vt:lpstr>
      <vt:lpstr>Examples of Secondary Optional X Clauses applicable to ECC, PSC, TSC and SC</vt:lpstr>
      <vt:lpstr>Y clauses</vt:lpstr>
      <vt:lpstr>Options for resolving and avoiding disputes according to contract types</vt:lpstr>
      <vt:lpstr>Additional conditions of contract (Z clauses)</vt:lpstr>
      <vt:lpstr>Z Clauses – Numbering Convention in National Highways contracts</vt:lpstr>
      <vt:lpstr>Overview of applicable Z clauses across ECC, PSC and TSC in the model contract documents.</vt:lpstr>
      <vt:lpstr>Examples of mandatory Z Clauses</vt:lpstr>
      <vt:lpstr>Examples of optional Z Clauses</vt:lpstr>
      <vt:lpstr>Short form of contract </vt:lpstr>
      <vt:lpstr>National Highways NEC4 model contracts:</vt:lpstr>
      <vt:lpstr>Short form contracts – Main Options</vt:lpstr>
      <vt:lpstr>Short form contracts – Main Options</vt:lpstr>
      <vt:lpstr>PowerPoint Presentation</vt:lpstr>
      <vt:lpstr>PowerPoint Presentation</vt:lpstr>
      <vt:lpstr>PowerPoint Presentation</vt:lpstr>
      <vt:lpstr>PowerPoint Presentation</vt:lpstr>
      <vt:lpstr>PowerPoint Presentation</vt:lpstr>
      <vt:lpstr>Examples of using short form contracts</vt:lpstr>
      <vt:lpstr>Structure and Options in a NEC4 short form of contract </vt:lpstr>
      <vt:lpstr>Additional Clauses</vt:lpstr>
      <vt:lpstr>Z Clauses – numbering convention</vt:lpstr>
      <vt:lpstr>Overview of applicable Z clauses across ECSC, PSSC and TSSC in the model contract documents.</vt:lpstr>
      <vt:lpstr>Examples of mandatory Z Clauses</vt:lpstr>
      <vt:lpstr>Examples of optional Z Clauses</vt:lpstr>
      <vt:lpstr>Framework contracts </vt:lpstr>
      <vt:lpstr>National Highways NEC4 model contracts:</vt:lpstr>
      <vt:lpstr>Structure of a Framework Contract</vt:lpstr>
      <vt:lpstr>Key content of a framework contract</vt:lpstr>
      <vt:lpstr>Framework Lots</vt:lpstr>
      <vt:lpstr>Example of framework Lots and sublots </vt:lpstr>
      <vt:lpstr>Contract documents</vt:lpstr>
      <vt:lpstr>The Framework Information</vt:lpstr>
      <vt:lpstr>The Framework Information</vt:lpstr>
      <vt:lpstr>The Framework Information</vt:lpstr>
      <vt:lpstr>Framework Information contents</vt:lpstr>
      <vt:lpstr>Framework Information</vt:lpstr>
      <vt:lpstr>Compiling the Scope</vt:lpstr>
      <vt:lpstr>Compiling the Scope</vt:lpstr>
      <vt:lpstr>Compiling the Work Order</vt:lpstr>
      <vt:lpstr>Compiling the Work Order</vt:lpstr>
      <vt:lpstr>Scope vs Work Order</vt:lpstr>
      <vt:lpstr>Awareness Guide learning outcomes recap</vt:lpstr>
      <vt:lpstr>For further questions please visit</vt:lpstr>
      <vt:lpstr>NEC4 common terms</vt:lpstr>
      <vt:lpstr>NEC4 common terms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Williams</dc:creator>
  <cp:lastModifiedBy>Craig Turp</cp:lastModifiedBy>
  <cp:revision>184</cp:revision>
  <dcterms:created xsi:type="dcterms:W3CDTF">2018-05-18T12:46:23Z</dcterms:created>
  <dcterms:modified xsi:type="dcterms:W3CDTF">2024-02-26T16:25:53Z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0x0101009C5DAE77CDEAA34A95DA7882C878D149</vt:lpwstr>
  </property>
  <property fmtid="{D5CDD505-2E9C-101B-9397-08002B2CF9AE}" pid="3" name="MSIP_Label_82fa3fd3-029b-403d-91b4-1dc930cb0e60_Enabled">
    <vt:lpwstr>true</vt:lpwstr>
  </property>
  <property fmtid="{D5CDD505-2E9C-101B-9397-08002B2CF9AE}" pid="4" name="MSIP_Label_82fa3fd3-029b-403d-91b4-1dc930cb0e60_SetDate">
    <vt:lpwstr>2021-09-20T16:00:45Z</vt:lpwstr>
  </property>
  <property fmtid="{D5CDD505-2E9C-101B-9397-08002B2CF9AE}" pid="5" name="MSIP_Label_82fa3fd3-029b-403d-91b4-1dc930cb0e60_Method">
    <vt:lpwstr>Standard</vt:lpwstr>
  </property>
  <property fmtid="{D5CDD505-2E9C-101B-9397-08002B2CF9AE}" pid="6" name="MSIP_Label_82fa3fd3-029b-403d-91b4-1dc930cb0e60_Name">
    <vt:lpwstr>82fa3fd3-029b-403d-91b4-1dc930cb0e60</vt:lpwstr>
  </property>
  <property fmtid="{D5CDD505-2E9C-101B-9397-08002B2CF9AE}" pid="7" name="MSIP_Label_82fa3fd3-029b-403d-91b4-1dc930cb0e60_SiteId">
    <vt:lpwstr>4ae48b41-0137-4599-8661-fc641fe77bea</vt:lpwstr>
  </property>
  <property fmtid="{D5CDD505-2E9C-101B-9397-08002B2CF9AE}" pid="8" name="MSIP_Label_82fa3fd3-029b-403d-91b4-1dc930cb0e60_ActionId">
    <vt:lpwstr>2fba357f-ace6-4f0c-a98d-d66adf881df6</vt:lpwstr>
  </property>
  <property fmtid="{D5CDD505-2E9C-101B-9397-08002B2CF9AE}" pid="9" name="MSIP_Label_82fa3fd3-029b-403d-91b4-1dc930cb0e60_ContentBits">
    <vt:lpwstr>0</vt:lpwstr>
  </property>
</Properties>
</file>