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56EC8-8636-4D2E-A679-A33C0533D2F3}" v="3" dt="2026-10-16T16:07:38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0290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2743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B2A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Outcomes &amp; Decisions: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914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9BD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 October 2026 Meeting</a:t>
            </a:r>
            <a:endParaRPr lang="en-US" sz="2200" dirty="0"/>
          </a:p>
        </p:txBody>
      </p:sp>
      <p:pic>
        <p:nvPicPr>
          <p:cNvPr id="4" name="School logo" descr="Supply Chain Sustainability School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274320"/>
            <a:ext cx="2194560" cy="629829"/>
          </a:xfrm>
          <a:prstGeom prst="rect">
            <a:avLst/>
          </a:prstGeom>
        </p:spPr>
      </p:pic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0972800" cy="329184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B2A4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A9C4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B2A4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Takeaway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A9C4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Host Update: McCann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3EDD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Ryan Millican (Sales Director, pre-con) outlined the family-owned business: 17 facilities, £485m turnover, and offsite revenue up from £14m (2020/21) to £150m last year. Site tour and lunch followed.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3E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MMC in Action Book Launch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F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 Emmanuel Daniel (University of Wolverhampton) presented his new book, defining MMC as an integrated approach (lean, offsite, digital); the term itself dates back to 1926. Formal launch is on 8 December, with Mark Farmer as keynote.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 MMC Landscape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3EDD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UK has strong frameworks and government backing (e.g. MoJ, MOD, NHS) but lags parts of Europe on precast. Skills, education and early-stage decision-making were flagged as the main gaps.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3E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RIBA Plan of Work DFMA Overlay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F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Richard Tomlin (RIBA) outlined the new overlay, due March to May 2027, with a School webinar and a panel at Future Build. RIBA is seeking 4 to 5 sponsors and short case studies (450 to 500 words).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and Digital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3EDD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School has CITB funding for an AI in construction training project, launching 1 November. Industry input is needed to build the content, and members are invited to the digital group meeting on Thursday 15 October.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3E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and Feedback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F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Members asked to take part in the OPSS MMC product safety survey (RPA) and the Leadership Group feedback survey, as attendance and engagement have fallen sharply across all 21 groups.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274320" y="49834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Decisions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74320" y="5285232"/>
            <a:ext cx="11338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to complete the OPSS MMC product safety survey and share it with colleagues; for interviews or workshops contact mmc@rpaltd.co.uk. David and Laura to resend invites.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to complete the short Leadership Group feedback survey via the QR code.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Emmanuel to share the 8 December book launch link; members interested in joining the panel or exhibiting to contact him.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Richard to email the DFMA overlay brochure; interested sponsors and case study contributors to contact him. Rachel (Homes England) keen to join the overlay working group.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welcome at the digital group meeting on Thursday 15 October to help shape the CITB AI training content.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meeting on 12 January, most likely virtual.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4014DE0E2FA040BBF8E3D123C67FCE" ma:contentTypeVersion="29" ma:contentTypeDescription="Create a new document." ma:contentTypeScope="" ma:versionID="4237d9dc61c8aec6453a695902ca8c7f">
  <xsd:schema xmlns:xsd="http://www.w3.org/2001/XMLSchema" xmlns:xs="http://www.w3.org/2001/XMLSchema" xmlns:p="http://schemas.microsoft.com/office/2006/metadata/properties" xmlns:ns2="83993612-66fc-4b90-8746-394c2bad4a02" xmlns:ns3="5d85405a-4760-45f5-9383-fdc6011164e3" targetNamespace="http://schemas.microsoft.com/office/2006/metadata/properties" ma:root="true" ma:fieldsID="0335ec86b45019d88419d136283a6922" ns2:_="" ns3:_="">
    <xsd:import namespace="83993612-66fc-4b90-8746-394c2bad4a02"/>
    <xsd:import namespace="5d85405a-4760-45f5-9383-fdc601116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993612-66fc-4b90-8746-394c2bad4a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17996f2-a2ff-49ca-9f2d-4ada31e342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85405a-4760-45f5-9383-fdc6011164e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6c91c54-b899-44e5-88cc-ad59a5696f09}" ma:internalName="TaxCatchAll" ma:showField="CatchAllData" ma:web="5d85405a-4760-45f5-9383-fdc601116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993612-66fc-4b90-8746-394c2bad4a02">
      <Terms xmlns="http://schemas.microsoft.com/office/infopath/2007/PartnerControls"/>
    </lcf76f155ced4ddcb4097134ff3c332f>
    <TaxCatchAll xmlns="5d85405a-4760-45f5-9383-fdc6011164e3"/>
  </documentManagement>
</p:properties>
</file>

<file path=customXml/itemProps1.xml><?xml version="1.0" encoding="utf-8"?>
<ds:datastoreItem xmlns:ds="http://schemas.openxmlformats.org/officeDocument/2006/customXml" ds:itemID="{6DF8A2C8-20B4-4CC3-AC8A-84C75152C2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993612-66fc-4b90-8746-394c2bad4a02"/>
    <ds:schemaRef ds:uri="5d85405a-4760-45f5-9383-fdc6011164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ED08A5-A101-4085-8672-69C4E76A60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CBCACE-F102-4821-9347-A04E4914DDDC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5d85405a-4760-45f5-9383-fdc6011164e3"/>
    <ds:schemaRef ds:uri="83993612-66fc-4b90-8746-394c2bad4a0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Outcomes &amp; Decisions</dc:title>
  <dc:subject>PptxGenJS Presentation</dc:subject>
  <dc:creator>PptxGenJS</dc:creator>
  <cp:lastModifiedBy>Laura Borzi</cp:lastModifiedBy>
  <cp:revision>2</cp:revision>
  <dcterms:created xsi:type="dcterms:W3CDTF">2026-10-14T14:30:44Z</dcterms:created>
  <dcterms:modified xsi:type="dcterms:W3CDTF">2026-10-16T16:07:38Z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0x010100854014DE0E2FA040BBF8E3D123C67FCE</vt:lpwstr>
  </property>
</Properties>
</file>